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Lst>
  <p:sldSz cy="5143500" cx="9144000"/>
  <p:notesSz cx="6858000" cy="9144000"/>
  <p:embeddedFontLst>
    <p:embeddedFont>
      <p:font typeface="Roboto"/>
      <p:regular r:id="rId26"/>
      <p:bold r:id="rId27"/>
      <p:italic r:id="rId28"/>
      <p:boldItalic r:id="rId29"/>
    </p:embeddedFont>
    <p:embeddedFont>
      <p:font typeface="Caveat"/>
      <p:regular r:id="rId30"/>
      <p:bold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32" roundtripDataSignature="AMtx7mizZzYkHvqApV3TCFmtJWvfefhFX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374E535-98F6-4EBD-A32F-C1F73EF46B06}">
  <a:tblStyle styleId="{C374E535-98F6-4EBD-A32F-C1F73EF46B06}" styleName="Table_0">
    <a:wholeTbl>
      <a:tcTxStyle b="off" i="off">
        <a:font>
          <a:latin typeface="Arial"/>
          <a:ea typeface="Arial"/>
          <a:cs typeface="Arial"/>
        </a:font>
        <a:schemeClr val="dk1"/>
      </a:tcTxStyle>
      <a:tcStyle>
        <a:tcBdr>
          <a:left>
            <a:ln cap="flat" cmpd="sng" w="12700">
              <a:solidFill>
                <a:schemeClr val="dk1"/>
              </a:solidFill>
              <a:prstDash val="solid"/>
              <a:round/>
              <a:headEnd len="sm" w="sm" type="none"/>
              <a:tailEnd len="sm" w="sm" type="none"/>
            </a:ln>
          </a:left>
          <a:right>
            <a:ln cap="flat" cmpd="sng" w="12700">
              <a:solidFill>
                <a:schemeClr val="dk1"/>
              </a:solidFill>
              <a:prstDash val="solid"/>
              <a:round/>
              <a:headEnd len="sm" w="sm" type="none"/>
              <a:tailEnd len="sm" w="sm" type="none"/>
            </a:ln>
          </a:right>
          <a:top>
            <a:ln cap="flat" cmpd="sng" w="12700">
              <a:solidFill>
                <a:schemeClr val="dk1"/>
              </a:solidFill>
              <a:prstDash val="solid"/>
              <a:round/>
              <a:headEnd len="sm" w="sm" type="none"/>
              <a:tailEnd len="sm" w="sm" type="none"/>
            </a:ln>
          </a:top>
          <a:bottom>
            <a:ln cap="flat" cmpd="sng" w="12700">
              <a:solidFill>
                <a:schemeClr val="dk1"/>
              </a:solidFill>
              <a:prstDash val="solid"/>
              <a:round/>
              <a:headEnd len="sm" w="sm" type="none"/>
              <a:tailEnd len="sm" w="sm" type="none"/>
            </a:ln>
          </a:bottom>
          <a:insideH>
            <a:ln cap="flat" cmpd="sng" w="12700">
              <a:solidFill>
                <a:schemeClr val="dk1"/>
              </a:solidFill>
              <a:prstDash val="solid"/>
              <a:round/>
              <a:headEnd len="sm" w="sm" type="none"/>
              <a:tailEnd len="sm" w="sm" type="none"/>
            </a:ln>
          </a:insideH>
          <a:insideV>
            <a:ln cap="flat" cmpd="sng" w="12700">
              <a:solidFill>
                <a:schemeClr val="dk1"/>
              </a:solidFill>
              <a:prstDash val="solid"/>
              <a:round/>
              <a:headEnd len="sm" w="sm" type="none"/>
              <a:tailEnd len="sm" w="sm" type="none"/>
            </a:ln>
          </a:insideV>
        </a:tcBdr>
        <a:fill>
          <a:solidFill>
            <a:srgbClr val="FFFFFF">
              <a:alpha val="0"/>
            </a:srgbClr>
          </a:solidFill>
        </a:fill>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Roboto-regular.fntdata"/><Relationship Id="rId25" Type="http://schemas.openxmlformats.org/officeDocument/2006/relationships/slide" Target="slides/slide19.xml"/><Relationship Id="rId28" Type="http://schemas.openxmlformats.org/officeDocument/2006/relationships/font" Target="fonts/Roboto-italic.fntdata"/><Relationship Id="rId27" Type="http://schemas.openxmlformats.org/officeDocument/2006/relationships/font" Target="fonts/Roboto-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Roboto-boldItalic.fntdata"/><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Caveat-bold.fntdata"/><Relationship Id="rId30" Type="http://schemas.openxmlformats.org/officeDocument/2006/relationships/font" Target="fonts/Caveat-regular.fntdata"/><Relationship Id="rId11" Type="http://schemas.openxmlformats.org/officeDocument/2006/relationships/slide" Target="slides/slide5.xml"/><Relationship Id="rId10" Type="http://schemas.openxmlformats.org/officeDocument/2006/relationships/slide" Target="slides/slide4.xml"/><Relationship Id="rId32" Type="http://customschemas.google.com/relationships/presentationmetadata" Target="metadata"/><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9" name="Google Shape;119;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0" name="Google Shape;130;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6" name="Google Shape;136;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65e6e9e87d92955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65e6e9e87d92955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8" name="Google Shape;148;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5: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7: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65e6e9e87d929553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65e6e9e87d929553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1" name="Google Shape;7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7" name="Google Shape;77;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5" name="Google Shape;95;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1" name="Google Shape;101;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7" name="Google Shape;107;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9: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9" name="Shape 9"/>
        <p:cNvGrpSpPr/>
        <p:nvPr/>
      </p:nvGrpSpPr>
      <p:grpSpPr>
        <a:xfrm>
          <a:off x="0" y="0"/>
          <a:ext cx="0" cy="0"/>
          <a:chOff x="0" y="0"/>
          <a:chExt cx="0" cy="0"/>
        </a:xfrm>
      </p:grpSpPr>
      <p:sp>
        <p:nvSpPr>
          <p:cNvPr id="10" name="Google Shape;10;p19"/>
          <p:cNvSpPr txBox="1"/>
          <p:nvPr>
            <p:ph type="title"/>
          </p:nvPr>
        </p:nvSpPr>
        <p:spPr>
          <a:xfrm>
            <a:off x="460950" y="2065350"/>
            <a:ext cx="8222100" cy="1012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200"/>
              <a:buNone/>
              <a:defRPr sz="4200"/>
            </a:lvl1pPr>
            <a:lvl2pPr lvl="1" algn="l">
              <a:lnSpc>
                <a:spcPct val="100000"/>
              </a:lnSpc>
              <a:spcBef>
                <a:spcPts val="0"/>
              </a:spcBef>
              <a:spcAft>
                <a:spcPts val="0"/>
              </a:spcAft>
              <a:buSzPts val="4200"/>
              <a:buNone/>
              <a:defRPr sz="4200"/>
            </a:lvl2pPr>
            <a:lvl3pPr lvl="2" algn="l">
              <a:lnSpc>
                <a:spcPct val="100000"/>
              </a:lnSpc>
              <a:spcBef>
                <a:spcPts val="0"/>
              </a:spcBef>
              <a:spcAft>
                <a:spcPts val="0"/>
              </a:spcAft>
              <a:buSzPts val="4200"/>
              <a:buNone/>
              <a:defRPr sz="4200"/>
            </a:lvl3pPr>
            <a:lvl4pPr lvl="3" algn="l">
              <a:lnSpc>
                <a:spcPct val="100000"/>
              </a:lnSpc>
              <a:spcBef>
                <a:spcPts val="0"/>
              </a:spcBef>
              <a:spcAft>
                <a:spcPts val="0"/>
              </a:spcAft>
              <a:buSzPts val="4200"/>
              <a:buNone/>
              <a:defRPr sz="4200"/>
            </a:lvl4pPr>
            <a:lvl5pPr lvl="4" algn="l">
              <a:lnSpc>
                <a:spcPct val="100000"/>
              </a:lnSpc>
              <a:spcBef>
                <a:spcPts val="0"/>
              </a:spcBef>
              <a:spcAft>
                <a:spcPts val="0"/>
              </a:spcAft>
              <a:buSzPts val="4200"/>
              <a:buNone/>
              <a:defRPr sz="4200"/>
            </a:lvl5pPr>
            <a:lvl6pPr lvl="5" algn="l">
              <a:lnSpc>
                <a:spcPct val="100000"/>
              </a:lnSpc>
              <a:spcBef>
                <a:spcPts val="0"/>
              </a:spcBef>
              <a:spcAft>
                <a:spcPts val="0"/>
              </a:spcAft>
              <a:buSzPts val="4200"/>
              <a:buNone/>
              <a:defRPr sz="4200"/>
            </a:lvl6pPr>
            <a:lvl7pPr lvl="6" algn="l">
              <a:lnSpc>
                <a:spcPct val="100000"/>
              </a:lnSpc>
              <a:spcBef>
                <a:spcPts val="0"/>
              </a:spcBef>
              <a:spcAft>
                <a:spcPts val="0"/>
              </a:spcAft>
              <a:buSzPts val="4200"/>
              <a:buNone/>
              <a:defRPr sz="4200"/>
            </a:lvl7pPr>
            <a:lvl8pPr lvl="7" algn="l">
              <a:lnSpc>
                <a:spcPct val="100000"/>
              </a:lnSpc>
              <a:spcBef>
                <a:spcPts val="0"/>
              </a:spcBef>
              <a:spcAft>
                <a:spcPts val="0"/>
              </a:spcAft>
              <a:buSzPts val="4200"/>
              <a:buNone/>
              <a:defRPr sz="4200"/>
            </a:lvl8pPr>
            <a:lvl9pPr lvl="8" algn="l">
              <a:lnSpc>
                <a:spcPct val="100000"/>
              </a:lnSpc>
              <a:spcBef>
                <a:spcPts val="0"/>
              </a:spcBef>
              <a:spcAft>
                <a:spcPts val="0"/>
              </a:spcAft>
              <a:buSzPts val="4200"/>
              <a:buNone/>
              <a:defRPr sz="4200"/>
            </a:lvl9pPr>
          </a:lstStyle>
          <a:p/>
        </p:txBody>
      </p:sp>
      <p:sp>
        <p:nvSpPr>
          <p:cNvPr id="11" name="Google Shape;11;p19"/>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fa-I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28"/>
          <p:cNvSpPr txBox="1"/>
          <p:nvPr>
            <p:ph hasCustomPrompt="1" type="title"/>
          </p:nvPr>
        </p:nvSpPr>
        <p:spPr>
          <a:xfrm>
            <a:off x="475500" y="1258525"/>
            <a:ext cx="82221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dk2"/>
              </a:buClr>
              <a:buSzPts val="12000"/>
              <a:buNone/>
              <a:defRPr sz="12000">
                <a:solidFill>
                  <a:schemeClr val="dk2"/>
                </a:solidFill>
              </a:defRPr>
            </a:lvl1pPr>
            <a:lvl2pPr lvl="1" algn="ctr">
              <a:lnSpc>
                <a:spcPct val="100000"/>
              </a:lnSpc>
              <a:spcBef>
                <a:spcPts val="0"/>
              </a:spcBef>
              <a:spcAft>
                <a:spcPts val="0"/>
              </a:spcAft>
              <a:buClr>
                <a:schemeClr val="dk2"/>
              </a:buClr>
              <a:buSzPts val="12000"/>
              <a:buNone/>
              <a:defRPr sz="12000">
                <a:solidFill>
                  <a:schemeClr val="dk2"/>
                </a:solidFill>
              </a:defRPr>
            </a:lvl2pPr>
            <a:lvl3pPr lvl="2" algn="ctr">
              <a:lnSpc>
                <a:spcPct val="100000"/>
              </a:lnSpc>
              <a:spcBef>
                <a:spcPts val="0"/>
              </a:spcBef>
              <a:spcAft>
                <a:spcPts val="0"/>
              </a:spcAft>
              <a:buClr>
                <a:schemeClr val="dk2"/>
              </a:buClr>
              <a:buSzPts val="12000"/>
              <a:buNone/>
              <a:defRPr sz="12000">
                <a:solidFill>
                  <a:schemeClr val="dk2"/>
                </a:solidFill>
              </a:defRPr>
            </a:lvl3pPr>
            <a:lvl4pPr lvl="3" algn="ctr">
              <a:lnSpc>
                <a:spcPct val="100000"/>
              </a:lnSpc>
              <a:spcBef>
                <a:spcPts val="0"/>
              </a:spcBef>
              <a:spcAft>
                <a:spcPts val="0"/>
              </a:spcAft>
              <a:buClr>
                <a:schemeClr val="dk2"/>
              </a:buClr>
              <a:buSzPts val="12000"/>
              <a:buNone/>
              <a:defRPr sz="12000">
                <a:solidFill>
                  <a:schemeClr val="dk2"/>
                </a:solidFill>
              </a:defRPr>
            </a:lvl4pPr>
            <a:lvl5pPr lvl="4" algn="ctr">
              <a:lnSpc>
                <a:spcPct val="100000"/>
              </a:lnSpc>
              <a:spcBef>
                <a:spcPts val="0"/>
              </a:spcBef>
              <a:spcAft>
                <a:spcPts val="0"/>
              </a:spcAft>
              <a:buClr>
                <a:schemeClr val="dk2"/>
              </a:buClr>
              <a:buSzPts val="12000"/>
              <a:buNone/>
              <a:defRPr sz="12000">
                <a:solidFill>
                  <a:schemeClr val="dk2"/>
                </a:solidFill>
              </a:defRPr>
            </a:lvl5pPr>
            <a:lvl6pPr lvl="5" algn="ctr">
              <a:lnSpc>
                <a:spcPct val="100000"/>
              </a:lnSpc>
              <a:spcBef>
                <a:spcPts val="0"/>
              </a:spcBef>
              <a:spcAft>
                <a:spcPts val="0"/>
              </a:spcAft>
              <a:buClr>
                <a:schemeClr val="dk2"/>
              </a:buClr>
              <a:buSzPts val="12000"/>
              <a:buNone/>
              <a:defRPr sz="12000">
                <a:solidFill>
                  <a:schemeClr val="dk2"/>
                </a:solidFill>
              </a:defRPr>
            </a:lvl6pPr>
            <a:lvl7pPr lvl="6" algn="ctr">
              <a:lnSpc>
                <a:spcPct val="100000"/>
              </a:lnSpc>
              <a:spcBef>
                <a:spcPts val="0"/>
              </a:spcBef>
              <a:spcAft>
                <a:spcPts val="0"/>
              </a:spcAft>
              <a:buClr>
                <a:schemeClr val="dk2"/>
              </a:buClr>
              <a:buSzPts val="12000"/>
              <a:buNone/>
              <a:defRPr sz="12000">
                <a:solidFill>
                  <a:schemeClr val="dk2"/>
                </a:solidFill>
              </a:defRPr>
            </a:lvl7pPr>
            <a:lvl8pPr lvl="7" algn="ctr">
              <a:lnSpc>
                <a:spcPct val="100000"/>
              </a:lnSpc>
              <a:spcBef>
                <a:spcPts val="0"/>
              </a:spcBef>
              <a:spcAft>
                <a:spcPts val="0"/>
              </a:spcAft>
              <a:buClr>
                <a:schemeClr val="dk2"/>
              </a:buClr>
              <a:buSzPts val="12000"/>
              <a:buNone/>
              <a:defRPr sz="12000">
                <a:solidFill>
                  <a:schemeClr val="dk2"/>
                </a:solidFill>
              </a:defRPr>
            </a:lvl8pPr>
            <a:lvl9pPr lvl="8" algn="ctr">
              <a:lnSpc>
                <a:spcPct val="100000"/>
              </a:lnSpc>
              <a:spcBef>
                <a:spcPts val="0"/>
              </a:spcBef>
              <a:spcAft>
                <a:spcPts val="0"/>
              </a:spcAft>
              <a:buClr>
                <a:schemeClr val="dk2"/>
              </a:buClr>
              <a:buSzPts val="12000"/>
              <a:buNone/>
              <a:defRPr sz="12000">
                <a:solidFill>
                  <a:schemeClr val="dk2"/>
                </a:solidFill>
              </a:defRPr>
            </a:lvl9pPr>
          </a:lstStyle>
          <a:p>
            <a:r>
              <a:t>xx%</a:t>
            </a:r>
          </a:p>
        </p:txBody>
      </p:sp>
      <p:sp>
        <p:nvSpPr>
          <p:cNvPr id="59" name="Google Shape;59;p28"/>
          <p:cNvSpPr txBox="1"/>
          <p:nvPr>
            <p:ph idx="1" type="body"/>
          </p:nvPr>
        </p:nvSpPr>
        <p:spPr>
          <a:xfrm>
            <a:off x="475500" y="3304625"/>
            <a:ext cx="82221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60" name="Google Shape;60;p28"/>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fa-I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29"/>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fa-I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2" name="Shape 12"/>
        <p:cNvGrpSpPr/>
        <p:nvPr/>
      </p:nvGrpSpPr>
      <p:grpSpPr>
        <a:xfrm>
          <a:off x="0" y="0"/>
          <a:ext cx="0" cy="0"/>
          <a:chOff x="0" y="0"/>
          <a:chExt cx="0" cy="0"/>
        </a:xfrm>
      </p:grpSpPr>
      <p:sp>
        <p:nvSpPr>
          <p:cNvPr id="13" name="Google Shape;13;p20"/>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 name="Google Shape;14;p20"/>
          <p:cNvSpPr/>
          <p:nvPr/>
        </p:nvSpPr>
        <p:spPr>
          <a:xfrm flipH="1">
            <a:off x="8246400" y="4245875"/>
            <a:ext cx="897600" cy="897600"/>
          </a:xfrm>
          <a:prstGeom prst="round1Rect">
            <a:avLst>
              <a:gd fmla="val 16667" name="adj"/>
            </a:avLst>
          </a:prstGeom>
          <a:solidFill>
            <a:schemeClr val="lt1">
              <a:alpha val="67843"/>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 name="Google Shape;15;p20"/>
          <p:cNvSpPr txBox="1"/>
          <p:nvPr>
            <p:ph type="ctrTitle"/>
          </p:nvPr>
        </p:nvSpPr>
        <p:spPr>
          <a:xfrm>
            <a:off x="390525" y="1819275"/>
            <a:ext cx="8222100" cy="9336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16" name="Google Shape;16;p20"/>
          <p:cNvSpPr txBox="1"/>
          <p:nvPr>
            <p:ph idx="1" type="subTitle"/>
          </p:nvPr>
        </p:nvSpPr>
        <p:spPr>
          <a:xfrm>
            <a:off x="390525" y="2789130"/>
            <a:ext cx="8222100" cy="432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1800">
                <a:solidFill>
                  <a:schemeClr val="lt1"/>
                </a:solidFill>
              </a:defRPr>
            </a:lvl2pPr>
            <a:lvl3pPr lvl="2" algn="l">
              <a:lnSpc>
                <a:spcPct val="100000"/>
              </a:lnSpc>
              <a:spcBef>
                <a:spcPts val="0"/>
              </a:spcBef>
              <a:spcAft>
                <a:spcPts val="0"/>
              </a:spcAft>
              <a:buClr>
                <a:schemeClr val="lt1"/>
              </a:buClr>
              <a:buSzPts val="1800"/>
              <a:buNone/>
              <a:defRPr sz="1800">
                <a:solidFill>
                  <a:schemeClr val="lt1"/>
                </a:solidFill>
              </a:defRPr>
            </a:lvl3pPr>
            <a:lvl4pPr lvl="3" algn="l">
              <a:lnSpc>
                <a:spcPct val="100000"/>
              </a:lnSpc>
              <a:spcBef>
                <a:spcPts val="0"/>
              </a:spcBef>
              <a:spcAft>
                <a:spcPts val="0"/>
              </a:spcAft>
              <a:buClr>
                <a:schemeClr val="lt1"/>
              </a:buClr>
              <a:buSzPts val="1800"/>
              <a:buNone/>
              <a:defRPr sz="1800">
                <a:solidFill>
                  <a:schemeClr val="lt1"/>
                </a:solidFill>
              </a:defRPr>
            </a:lvl4pPr>
            <a:lvl5pPr lvl="4" algn="l">
              <a:lnSpc>
                <a:spcPct val="100000"/>
              </a:lnSpc>
              <a:spcBef>
                <a:spcPts val="0"/>
              </a:spcBef>
              <a:spcAft>
                <a:spcPts val="0"/>
              </a:spcAft>
              <a:buClr>
                <a:schemeClr val="lt1"/>
              </a:buClr>
              <a:buSzPts val="1800"/>
              <a:buNone/>
              <a:defRPr sz="1800">
                <a:solidFill>
                  <a:schemeClr val="lt1"/>
                </a:solidFill>
              </a:defRPr>
            </a:lvl5pPr>
            <a:lvl6pPr lvl="5" algn="l">
              <a:lnSpc>
                <a:spcPct val="100000"/>
              </a:lnSpc>
              <a:spcBef>
                <a:spcPts val="0"/>
              </a:spcBef>
              <a:spcAft>
                <a:spcPts val="0"/>
              </a:spcAft>
              <a:buClr>
                <a:schemeClr val="lt1"/>
              </a:buClr>
              <a:buSzPts val="1800"/>
              <a:buNone/>
              <a:defRPr sz="1800">
                <a:solidFill>
                  <a:schemeClr val="lt1"/>
                </a:solidFill>
              </a:defRPr>
            </a:lvl6pPr>
            <a:lvl7pPr lvl="6" algn="l">
              <a:lnSpc>
                <a:spcPct val="100000"/>
              </a:lnSpc>
              <a:spcBef>
                <a:spcPts val="0"/>
              </a:spcBef>
              <a:spcAft>
                <a:spcPts val="0"/>
              </a:spcAft>
              <a:buClr>
                <a:schemeClr val="lt1"/>
              </a:buClr>
              <a:buSzPts val="1800"/>
              <a:buNone/>
              <a:defRPr sz="1800">
                <a:solidFill>
                  <a:schemeClr val="lt1"/>
                </a:solidFill>
              </a:defRPr>
            </a:lvl7pPr>
            <a:lvl8pPr lvl="7" algn="l">
              <a:lnSpc>
                <a:spcPct val="100000"/>
              </a:lnSpc>
              <a:spcBef>
                <a:spcPts val="0"/>
              </a:spcBef>
              <a:spcAft>
                <a:spcPts val="0"/>
              </a:spcAft>
              <a:buClr>
                <a:schemeClr val="lt1"/>
              </a:buClr>
              <a:buSzPts val="1800"/>
              <a:buNone/>
              <a:defRPr sz="1800">
                <a:solidFill>
                  <a:schemeClr val="lt1"/>
                </a:solidFill>
              </a:defRPr>
            </a:lvl8pPr>
            <a:lvl9pPr lvl="8" algn="l">
              <a:lnSpc>
                <a:spcPct val="100000"/>
              </a:lnSpc>
              <a:spcBef>
                <a:spcPts val="0"/>
              </a:spcBef>
              <a:spcAft>
                <a:spcPts val="0"/>
              </a:spcAft>
              <a:buClr>
                <a:schemeClr val="lt1"/>
              </a:buClr>
              <a:buSzPts val="1800"/>
              <a:buNone/>
              <a:defRPr sz="1800">
                <a:solidFill>
                  <a:schemeClr val="lt1"/>
                </a:solidFill>
              </a:defRPr>
            </a:lvl9pPr>
          </a:lstStyle>
          <a:p/>
        </p:txBody>
      </p:sp>
      <p:sp>
        <p:nvSpPr>
          <p:cNvPr id="17" name="Google Shape;17;p20"/>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fa-I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21"/>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 name="Google Shape;20;p21"/>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 name="Google Shape;21;p2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p:txBody>
      </p:sp>
      <p:sp>
        <p:nvSpPr>
          <p:cNvPr id="22" name="Google Shape;22;p2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23" name="Google Shape;23;p2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fa-I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22"/>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 name="Google Shape;26;p22"/>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 name="Google Shape;27;p22"/>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p:txBody>
      </p:sp>
      <p:sp>
        <p:nvSpPr>
          <p:cNvPr id="28" name="Google Shape;28;p22"/>
          <p:cNvSpPr txBox="1"/>
          <p:nvPr>
            <p:ph idx="1" type="body"/>
          </p:nvPr>
        </p:nvSpPr>
        <p:spPr>
          <a:xfrm>
            <a:off x="471900" y="1919075"/>
            <a:ext cx="3999900" cy="27102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9" name="Google Shape;29;p22"/>
          <p:cNvSpPr txBox="1"/>
          <p:nvPr>
            <p:ph idx="2" type="body"/>
          </p:nvPr>
        </p:nvSpPr>
        <p:spPr>
          <a:xfrm>
            <a:off x="4694250" y="1919075"/>
            <a:ext cx="3999900" cy="27102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0" name="Google Shape;30;p22"/>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fa-I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23"/>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23"/>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23"/>
          <p:cNvSpPr txBox="1"/>
          <p:nvPr>
            <p:ph type="title"/>
          </p:nvPr>
        </p:nvSpPr>
        <p:spPr>
          <a:xfrm>
            <a:off x="98250" y="16350"/>
            <a:ext cx="8826600" cy="6027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1800"/>
              <a:buNone/>
              <a:defRPr sz="1800"/>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p:txBody>
      </p:sp>
      <p:sp>
        <p:nvSpPr>
          <p:cNvPr id="35" name="Google Shape;35;p23"/>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fa-I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24"/>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24"/>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24"/>
          <p:cNvSpPr txBox="1"/>
          <p:nvPr>
            <p:ph type="title"/>
          </p:nvPr>
        </p:nvSpPr>
        <p:spPr>
          <a:xfrm>
            <a:off x="226078" y="357800"/>
            <a:ext cx="2808000" cy="9534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40" name="Google Shape;40;p24"/>
          <p:cNvSpPr txBox="1"/>
          <p:nvPr>
            <p:ph idx="1" type="body"/>
          </p:nvPr>
        </p:nvSpPr>
        <p:spPr>
          <a:xfrm>
            <a:off x="226075" y="1465800"/>
            <a:ext cx="2808000" cy="31635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Clr>
                <a:schemeClr val="lt1"/>
              </a:buClr>
              <a:buSzPts val="1200"/>
              <a:buChar char="●"/>
              <a:defRPr sz="1200">
                <a:solidFill>
                  <a:schemeClr val="lt1"/>
                </a:solidFill>
              </a:defRPr>
            </a:lvl1pPr>
            <a:lvl2pPr indent="-304800" lvl="1" marL="914400" algn="l">
              <a:lnSpc>
                <a:spcPct val="115000"/>
              </a:lnSpc>
              <a:spcBef>
                <a:spcPts val="0"/>
              </a:spcBef>
              <a:spcAft>
                <a:spcPts val="0"/>
              </a:spcAft>
              <a:buClr>
                <a:schemeClr val="lt1"/>
              </a:buClr>
              <a:buSzPts val="1200"/>
              <a:buChar char="○"/>
              <a:defRPr sz="1200">
                <a:solidFill>
                  <a:schemeClr val="lt1"/>
                </a:solidFill>
              </a:defRPr>
            </a:lvl2pPr>
            <a:lvl3pPr indent="-304800" lvl="2" marL="1371600" algn="l">
              <a:lnSpc>
                <a:spcPct val="115000"/>
              </a:lnSpc>
              <a:spcBef>
                <a:spcPts val="0"/>
              </a:spcBef>
              <a:spcAft>
                <a:spcPts val="0"/>
              </a:spcAft>
              <a:buClr>
                <a:schemeClr val="lt1"/>
              </a:buClr>
              <a:buSzPts val="1200"/>
              <a:buChar char="■"/>
              <a:defRPr sz="1200">
                <a:solidFill>
                  <a:schemeClr val="lt1"/>
                </a:solidFill>
              </a:defRPr>
            </a:lvl3pPr>
            <a:lvl4pPr indent="-304800" lvl="3" marL="1828800" algn="l">
              <a:lnSpc>
                <a:spcPct val="115000"/>
              </a:lnSpc>
              <a:spcBef>
                <a:spcPts val="0"/>
              </a:spcBef>
              <a:spcAft>
                <a:spcPts val="0"/>
              </a:spcAft>
              <a:buClr>
                <a:schemeClr val="lt1"/>
              </a:buClr>
              <a:buSzPts val="1200"/>
              <a:buChar char="●"/>
              <a:defRPr sz="1200">
                <a:solidFill>
                  <a:schemeClr val="lt1"/>
                </a:solidFill>
              </a:defRPr>
            </a:lvl4pPr>
            <a:lvl5pPr indent="-304800" lvl="4" marL="2286000" algn="l">
              <a:lnSpc>
                <a:spcPct val="115000"/>
              </a:lnSpc>
              <a:spcBef>
                <a:spcPts val="0"/>
              </a:spcBef>
              <a:spcAft>
                <a:spcPts val="0"/>
              </a:spcAft>
              <a:buClr>
                <a:schemeClr val="lt1"/>
              </a:buClr>
              <a:buSzPts val="1200"/>
              <a:buChar char="○"/>
              <a:defRPr sz="1200">
                <a:solidFill>
                  <a:schemeClr val="lt1"/>
                </a:solidFill>
              </a:defRPr>
            </a:lvl5pPr>
            <a:lvl6pPr indent="-304800" lvl="5" marL="2743200" algn="l">
              <a:lnSpc>
                <a:spcPct val="115000"/>
              </a:lnSpc>
              <a:spcBef>
                <a:spcPts val="0"/>
              </a:spcBef>
              <a:spcAft>
                <a:spcPts val="0"/>
              </a:spcAft>
              <a:buClr>
                <a:schemeClr val="lt1"/>
              </a:buClr>
              <a:buSzPts val="1200"/>
              <a:buChar char="■"/>
              <a:defRPr sz="1200">
                <a:solidFill>
                  <a:schemeClr val="lt1"/>
                </a:solidFill>
              </a:defRPr>
            </a:lvl6pPr>
            <a:lvl7pPr indent="-304800" lvl="6" marL="3200400" algn="l">
              <a:lnSpc>
                <a:spcPct val="115000"/>
              </a:lnSpc>
              <a:spcBef>
                <a:spcPts val="0"/>
              </a:spcBef>
              <a:spcAft>
                <a:spcPts val="0"/>
              </a:spcAft>
              <a:buClr>
                <a:schemeClr val="lt1"/>
              </a:buClr>
              <a:buSzPts val="1200"/>
              <a:buChar char="●"/>
              <a:defRPr sz="1200">
                <a:solidFill>
                  <a:schemeClr val="lt1"/>
                </a:solidFill>
              </a:defRPr>
            </a:lvl7pPr>
            <a:lvl8pPr indent="-304800" lvl="7" marL="3657600" algn="l">
              <a:lnSpc>
                <a:spcPct val="115000"/>
              </a:lnSpc>
              <a:spcBef>
                <a:spcPts val="0"/>
              </a:spcBef>
              <a:spcAft>
                <a:spcPts val="0"/>
              </a:spcAft>
              <a:buClr>
                <a:schemeClr val="lt1"/>
              </a:buClr>
              <a:buSzPts val="1200"/>
              <a:buChar char="○"/>
              <a:defRPr sz="1200">
                <a:solidFill>
                  <a:schemeClr val="lt1"/>
                </a:solidFill>
              </a:defRPr>
            </a:lvl8pPr>
            <a:lvl9pPr indent="-304800" lvl="8" marL="4114800" algn="l">
              <a:lnSpc>
                <a:spcPct val="115000"/>
              </a:lnSpc>
              <a:spcBef>
                <a:spcPts val="0"/>
              </a:spcBef>
              <a:spcAft>
                <a:spcPts val="0"/>
              </a:spcAft>
              <a:buClr>
                <a:schemeClr val="lt1"/>
              </a:buClr>
              <a:buSzPts val="1200"/>
              <a:buChar char="■"/>
              <a:defRPr sz="1200">
                <a:solidFill>
                  <a:schemeClr val="lt1"/>
                </a:solidFill>
              </a:defRPr>
            </a:lvl9pPr>
          </a:lstStyle>
          <a:p/>
        </p:txBody>
      </p:sp>
      <p:sp>
        <p:nvSpPr>
          <p:cNvPr id="41" name="Google Shape;41;p24"/>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fa-I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25"/>
          <p:cNvSpPr txBox="1"/>
          <p:nvPr>
            <p:ph type="title"/>
          </p:nvPr>
        </p:nvSpPr>
        <p:spPr>
          <a:xfrm>
            <a:off x="490250" y="488250"/>
            <a:ext cx="62271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6000"/>
              <a:buNone/>
              <a:defRPr sz="6000"/>
            </a:lvl1pPr>
            <a:lvl2pPr lvl="1" algn="l">
              <a:lnSpc>
                <a:spcPct val="100000"/>
              </a:lnSpc>
              <a:spcBef>
                <a:spcPts val="0"/>
              </a:spcBef>
              <a:spcAft>
                <a:spcPts val="0"/>
              </a:spcAft>
              <a:buSzPts val="6000"/>
              <a:buNone/>
              <a:defRPr sz="6000"/>
            </a:lvl2pPr>
            <a:lvl3pPr lvl="2" algn="l">
              <a:lnSpc>
                <a:spcPct val="100000"/>
              </a:lnSpc>
              <a:spcBef>
                <a:spcPts val="0"/>
              </a:spcBef>
              <a:spcAft>
                <a:spcPts val="0"/>
              </a:spcAft>
              <a:buSzPts val="6000"/>
              <a:buNone/>
              <a:defRPr sz="6000"/>
            </a:lvl3pPr>
            <a:lvl4pPr lvl="3" algn="l">
              <a:lnSpc>
                <a:spcPct val="100000"/>
              </a:lnSpc>
              <a:spcBef>
                <a:spcPts val="0"/>
              </a:spcBef>
              <a:spcAft>
                <a:spcPts val="0"/>
              </a:spcAft>
              <a:buSzPts val="6000"/>
              <a:buNone/>
              <a:defRPr sz="6000"/>
            </a:lvl4pPr>
            <a:lvl5pPr lvl="4" algn="l">
              <a:lnSpc>
                <a:spcPct val="100000"/>
              </a:lnSpc>
              <a:spcBef>
                <a:spcPts val="0"/>
              </a:spcBef>
              <a:spcAft>
                <a:spcPts val="0"/>
              </a:spcAft>
              <a:buSzPts val="6000"/>
              <a:buNone/>
              <a:defRPr sz="6000"/>
            </a:lvl5pPr>
            <a:lvl6pPr lvl="5" algn="l">
              <a:lnSpc>
                <a:spcPct val="100000"/>
              </a:lnSpc>
              <a:spcBef>
                <a:spcPts val="0"/>
              </a:spcBef>
              <a:spcAft>
                <a:spcPts val="0"/>
              </a:spcAft>
              <a:buSzPts val="6000"/>
              <a:buNone/>
              <a:defRPr sz="6000"/>
            </a:lvl6pPr>
            <a:lvl7pPr lvl="6" algn="l">
              <a:lnSpc>
                <a:spcPct val="100000"/>
              </a:lnSpc>
              <a:spcBef>
                <a:spcPts val="0"/>
              </a:spcBef>
              <a:spcAft>
                <a:spcPts val="0"/>
              </a:spcAft>
              <a:buSzPts val="6000"/>
              <a:buNone/>
              <a:defRPr sz="6000"/>
            </a:lvl7pPr>
            <a:lvl8pPr lvl="7" algn="l">
              <a:lnSpc>
                <a:spcPct val="100000"/>
              </a:lnSpc>
              <a:spcBef>
                <a:spcPts val="0"/>
              </a:spcBef>
              <a:spcAft>
                <a:spcPts val="0"/>
              </a:spcAft>
              <a:buSzPts val="6000"/>
              <a:buNone/>
              <a:defRPr sz="6000"/>
            </a:lvl8pPr>
            <a:lvl9pPr lvl="8" algn="l">
              <a:lnSpc>
                <a:spcPct val="100000"/>
              </a:lnSpc>
              <a:spcBef>
                <a:spcPts val="0"/>
              </a:spcBef>
              <a:spcAft>
                <a:spcPts val="0"/>
              </a:spcAft>
              <a:buSzPts val="6000"/>
              <a:buNone/>
              <a:defRPr sz="6000"/>
            </a:lvl9pPr>
          </a:lstStyle>
          <a:p/>
        </p:txBody>
      </p:sp>
      <p:sp>
        <p:nvSpPr>
          <p:cNvPr id="44" name="Google Shape;44;p25"/>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fa-I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26"/>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26"/>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Google Shape;48;p26"/>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dk2"/>
              </a:buClr>
              <a:buSzPts val="4200"/>
              <a:buNone/>
              <a:defRPr sz="4200">
                <a:solidFill>
                  <a:schemeClr val="dk2"/>
                </a:solidFill>
              </a:defRPr>
            </a:lvl1pPr>
            <a:lvl2pPr lvl="1" algn="ctr">
              <a:lnSpc>
                <a:spcPct val="100000"/>
              </a:lnSpc>
              <a:spcBef>
                <a:spcPts val="0"/>
              </a:spcBef>
              <a:spcAft>
                <a:spcPts val="0"/>
              </a:spcAft>
              <a:buClr>
                <a:schemeClr val="dk2"/>
              </a:buClr>
              <a:buSzPts val="4200"/>
              <a:buNone/>
              <a:defRPr sz="4200">
                <a:solidFill>
                  <a:schemeClr val="dk2"/>
                </a:solidFill>
              </a:defRPr>
            </a:lvl2pPr>
            <a:lvl3pPr lvl="2" algn="ctr">
              <a:lnSpc>
                <a:spcPct val="100000"/>
              </a:lnSpc>
              <a:spcBef>
                <a:spcPts val="0"/>
              </a:spcBef>
              <a:spcAft>
                <a:spcPts val="0"/>
              </a:spcAft>
              <a:buClr>
                <a:schemeClr val="dk2"/>
              </a:buClr>
              <a:buSzPts val="4200"/>
              <a:buNone/>
              <a:defRPr sz="4200">
                <a:solidFill>
                  <a:schemeClr val="dk2"/>
                </a:solidFill>
              </a:defRPr>
            </a:lvl3pPr>
            <a:lvl4pPr lvl="3" algn="ctr">
              <a:lnSpc>
                <a:spcPct val="100000"/>
              </a:lnSpc>
              <a:spcBef>
                <a:spcPts val="0"/>
              </a:spcBef>
              <a:spcAft>
                <a:spcPts val="0"/>
              </a:spcAft>
              <a:buClr>
                <a:schemeClr val="dk2"/>
              </a:buClr>
              <a:buSzPts val="4200"/>
              <a:buNone/>
              <a:defRPr sz="4200">
                <a:solidFill>
                  <a:schemeClr val="dk2"/>
                </a:solidFill>
              </a:defRPr>
            </a:lvl4pPr>
            <a:lvl5pPr lvl="4" algn="ctr">
              <a:lnSpc>
                <a:spcPct val="100000"/>
              </a:lnSpc>
              <a:spcBef>
                <a:spcPts val="0"/>
              </a:spcBef>
              <a:spcAft>
                <a:spcPts val="0"/>
              </a:spcAft>
              <a:buClr>
                <a:schemeClr val="dk2"/>
              </a:buClr>
              <a:buSzPts val="4200"/>
              <a:buNone/>
              <a:defRPr sz="4200">
                <a:solidFill>
                  <a:schemeClr val="dk2"/>
                </a:solidFill>
              </a:defRPr>
            </a:lvl5pPr>
            <a:lvl6pPr lvl="5" algn="ctr">
              <a:lnSpc>
                <a:spcPct val="100000"/>
              </a:lnSpc>
              <a:spcBef>
                <a:spcPts val="0"/>
              </a:spcBef>
              <a:spcAft>
                <a:spcPts val="0"/>
              </a:spcAft>
              <a:buClr>
                <a:schemeClr val="dk2"/>
              </a:buClr>
              <a:buSzPts val="4200"/>
              <a:buNone/>
              <a:defRPr sz="4200">
                <a:solidFill>
                  <a:schemeClr val="dk2"/>
                </a:solidFill>
              </a:defRPr>
            </a:lvl6pPr>
            <a:lvl7pPr lvl="6" algn="ctr">
              <a:lnSpc>
                <a:spcPct val="100000"/>
              </a:lnSpc>
              <a:spcBef>
                <a:spcPts val="0"/>
              </a:spcBef>
              <a:spcAft>
                <a:spcPts val="0"/>
              </a:spcAft>
              <a:buClr>
                <a:schemeClr val="dk2"/>
              </a:buClr>
              <a:buSzPts val="4200"/>
              <a:buNone/>
              <a:defRPr sz="4200">
                <a:solidFill>
                  <a:schemeClr val="dk2"/>
                </a:solidFill>
              </a:defRPr>
            </a:lvl7pPr>
            <a:lvl8pPr lvl="7" algn="ctr">
              <a:lnSpc>
                <a:spcPct val="100000"/>
              </a:lnSpc>
              <a:spcBef>
                <a:spcPts val="0"/>
              </a:spcBef>
              <a:spcAft>
                <a:spcPts val="0"/>
              </a:spcAft>
              <a:buClr>
                <a:schemeClr val="dk2"/>
              </a:buClr>
              <a:buSzPts val="4200"/>
              <a:buNone/>
              <a:defRPr sz="4200">
                <a:solidFill>
                  <a:schemeClr val="dk2"/>
                </a:solidFill>
              </a:defRPr>
            </a:lvl8pPr>
            <a:lvl9pPr lvl="8" algn="ctr">
              <a:lnSpc>
                <a:spcPct val="100000"/>
              </a:lnSpc>
              <a:spcBef>
                <a:spcPts val="0"/>
              </a:spcBef>
              <a:spcAft>
                <a:spcPts val="0"/>
              </a:spcAft>
              <a:buClr>
                <a:schemeClr val="dk2"/>
              </a:buClr>
              <a:buSzPts val="4200"/>
              <a:buNone/>
              <a:defRPr sz="4200">
                <a:solidFill>
                  <a:schemeClr val="dk2"/>
                </a:solidFill>
              </a:defRPr>
            </a:lvl9pPr>
          </a:lstStyle>
          <a:p/>
        </p:txBody>
      </p:sp>
      <p:sp>
        <p:nvSpPr>
          <p:cNvPr id="49" name="Google Shape;49;p26"/>
          <p:cNvSpPr txBox="1"/>
          <p:nvPr>
            <p:ph idx="1" type="subTitle"/>
          </p:nvPr>
        </p:nvSpPr>
        <p:spPr>
          <a:xfrm>
            <a:off x="265500" y="2779467"/>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26"/>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Clr>
                <a:schemeClr val="lt1"/>
              </a:buClr>
              <a:buSzPts val="1800"/>
              <a:buChar char="●"/>
              <a:defRPr>
                <a:solidFill>
                  <a:schemeClr val="lt1"/>
                </a:solidFill>
              </a:defRPr>
            </a:lvl1pPr>
            <a:lvl2pPr indent="-317500" lvl="1" marL="914400" algn="l">
              <a:lnSpc>
                <a:spcPct val="115000"/>
              </a:lnSpc>
              <a:spcBef>
                <a:spcPts val="0"/>
              </a:spcBef>
              <a:spcAft>
                <a:spcPts val="0"/>
              </a:spcAft>
              <a:buClr>
                <a:schemeClr val="lt1"/>
              </a:buClr>
              <a:buSzPts val="1400"/>
              <a:buChar char="○"/>
              <a:defRPr>
                <a:solidFill>
                  <a:schemeClr val="lt1"/>
                </a:solidFill>
              </a:defRPr>
            </a:lvl2pPr>
            <a:lvl3pPr indent="-317500" lvl="2" marL="1371600" algn="l">
              <a:lnSpc>
                <a:spcPct val="115000"/>
              </a:lnSpc>
              <a:spcBef>
                <a:spcPts val="0"/>
              </a:spcBef>
              <a:spcAft>
                <a:spcPts val="0"/>
              </a:spcAft>
              <a:buClr>
                <a:schemeClr val="lt1"/>
              </a:buClr>
              <a:buSzPts val="1400"/>
              <a:buChar char="■"/>
              <a:defRPr>
                <a:solidFill>
                  <a:schemeClr val="lt1"/>
                </a:solidFill>
              </a:defRPr>
            </a:lvl3pPr>
            <a:lvl4pPr indent="-317500" lvl="3" marL="1828800" algn="l">
              <a:lnSpc>
                <a:spcPct val="115000"/>
              </a:lnSpc>
              <a:spcBef>
                <a:spcPts val="0"/>
              </a:spcBef>
              <a:spcAft>
                <a:spcPts val="0"/>
              </a:spcAft>
              <a:buClr>
                <a:schemeClr val="lt1"/>
              </a:buClr>
              <a:buSzPts val="1400"/>
              <a:buChar char="●"/>
              <a:defRPr>
                <a:solidFill>
                  <a:schemeClr val="lt1"/>
                </a:solidFill>
              </a:defRPr>
            </a:lvl4pPr>
            <a:lvl5pPr indent="-317500" lvl="4" marL="2286000" algn="l">
              <a:lnSpc>
                <a:spcPct val="115000"/>
              </a:lnSpc>
              <a:spcBef>
                <a:spcPts val="0"/>
              </a:spcBef>
              <a:spcAft>
                <a:spcPts val="0"/>
              </a:spcAft>
              <a:buClr>
                <a:schemeClr val="lt1"/>
              </a:buClr>
              <a:buSzPts val="1400"/>
              <a:buChar char="○"/>
              <a:defRPr>
                <a:solidFill>
                  <a:schemeClr val="lt1"/>
                </a:solidFill>
              </a:defRPr>
            </a:lvl5pPr>
            <a:lvl6pPr indent="-317500" lvl="5" marL="2743200" algn="l">
              <a:lnSpc>
                <a:spcPct val="115000"/>
              </a:lnSpc>
              <a:spcBef>
                <a:spcPts val="0"/>
              </a:spcBef>
              <a:spcAft>
                <a:spcPts val="0"/>
              </a:spcAft>
              <a:buClr>
                <a:schemeClr val="lt1"/>
              </a:buClr>
              <a:buSzPts val="1400"/>
              <a:buChar char="■"/>
              <a:defRPr>
                <a:solidFill>
                  <a:schemeClr val="lt1"/>
                </a:solidFill>
              </a:defRPr>
            </a:lvl6pPr>
            <a:lvl7pPr indent="-317500" lvl="6" marL="3200400" algn="l">
              <a:lnSpc>
                <a:spcPct val="115000"/>
              </a:lnSpc>
              <a:spcBef>
                <a:spcPts val="0"/>
              </a:spcBef>
              <a:spcAft>
                <a:spcPts val="0"/>
              </a:spcAft>
              <a:buClr>
                <a:schemeClr val="lt1"/>
              </a:buClr>
              <a:buSzPts val="1400"/>
              <a:buChar char="●"/>
              <a:defRPr>
                <a:solidFill>
                  <a:schemeClr val="lt1"/>
                </a:solidFill>
              </a:defRPr>
            </a:lvl7pPr>
            <a:lvl8pPr indent="-317500" lvl="7" marL="3657600" algn="l">
              <a:lnSpc>
                <a:spcPct val="115000"/>
              </a:lnSpc>
              <a:spcBef>
                <a:spcPts val="0"/>
              </a:spcBef>
              <a:spcAft>
                <a:spcPts val="0"/>
              </a:spcAft>
              <a:buClr>
                <a:schemeClr val="lt1"/>
              </a:buClr>
              <a:buSzPts val="1400"/>
              <a:buChar char="○"/>
              <a:defRPr>
                <a:solidFill>
                  <a:schemeClr val="lt1"/>
                </a:solidFill>
              </a:defRPr>
            </a:lvl8pPr>
            <a:lvl9pPr indent="-317500" lvl="8" marL="4114800" algn="l">
              <a:lnSpc>
                <a:spcPct val="115000"/>
              </a:lnSpc>
              <a:spcBef>
                <a:spcPts val="0"/>
              </a:spcBef>
              <a:spcAft>
                <a:spcPts val="0"/>
              </a:spcAft>
              <a:buClr>
                <a:schemeClr val="lt1"/>
              </a:buClr>
              <a:buSzPts val="1400"/>
              <a:buChar char="■"/>
              <a:defRPr>
                <a:solidFill>
                  <a:schemeClr val="lt1"/>
                </a:solidFill>
              </a:defRPr>
            </a:lvl9pPr>
          </a:lstStyle>
          <a:p/>
        </p:txBody>
      </p:sp>
      <p:sp>
        <p:nvSpPr>
          <p:cNvPr id="51" name="Google Shape;51;p26"/>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fa-I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27"/>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27"/>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27"/>
          <p:cNvSpPr txBox="1"/>
          <p:nvPr>
            <p:ph idx="1" type="body"/>
          </p:nvPr>
        </p:nvSpPr>
        <p:spPr>
          <a:xfrm>
            <a:off x="57150" y="4696825"/>
            <a:ext cx="8382000" cy="4467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27"/>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fa-I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8"/>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lvl1pPr lvl="0"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1pPr>
            <a:lvl2pPr lvl="1"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2pPr>
            <a:lvl3pPr lvl="2"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3pPr>
            <a:lvl4pPr lvl="3"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4pPr>
            <a:lvl5pPr lvl="4"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5pPr>
            <a:lvl6pPr lvl="5"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6pPr>
            <a:lvl7pPr lvl="6"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7pPr>
            <a:lvl8pPr lvl="7"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8pPr>
            <a:lvl9pPr lvl="8"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9pPr>
          </a:lstStyle>
          <a:p/>
        </p:txBody>
      </p:sp>
      <p:sp>
        <p:nvSpPr>
          <p:cNvPr id="7" name="Google Shape;7;p18"/>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lt2"/>
              </a:buClr>
              <a:buSzPts val="1800"/>
              <a:buFont typeface="Roboto"/>
              <a:buChar char="●"/>
              <a:defRPr b="0" i="0" sz="1800" u="none" cap="none" strike="noStrike">
                <a:solidFill>
                  <a:schemeClr val="lt2"/>
                </a:solidFill>
                <a:latin typeface="Roboto"/>
                <a:ea typeface="Roboto"/>
                <a:cs typeface="Roboto"/>
                <a:sym typeface="Roboto"/>
              </a:defRPr>
            </a:lvl1pPr>
            <a:lvl2pPr indent="-317500" lvl="1" marL="914400" marR="0" rtl="0" algn="l">
              <a:lnSpc>
                <a:spcPct val="115000"/>
              </a:lnSpc>
              <a:spcBef>
                <a:spcPts val="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2pPr>
            <a:lvl3pPr indent="-317500" lvl="2" marL="1371600" marR="0" rtl="0" algn="l">
              <a:lnSpc>
                <a:spcPct val="115000"/>
              </a:lnSpc>
              <a:spcBef>
                <a:spcPts val="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3pPr>
            <a:lvl4pPr indent="-317500" lvl="3" marL="1828800" marR="0" rtl="0" algn="l">
              <a:lnSpc>
                <a:spcPct val="115000"/>
              </a:lnSpc>
              <a:spcBef>
                <a:spcPts val="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4pPr>
            <a:lvl5pPr indent="-317500" lvl="4" marL="2286000" marR="0" rtl="0" algn="l">
              <a:lnSpc>
                <a:spcPct val="115000"/>
              </a:lnSpc>
              <a:spcBef>
                <a:spcPts val="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5pPr>
            <a:lvl6pPr indent="-317500" lvl="5" marL="2743200" marR="0" rtl="0" algn="l">
              <a:lnSpc>
                <a:spcPct val="115000"/>
              </a:lnSpc>
              <a:spcBef>
                <a:spcPts val="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6pPr>
            <a:lvl7pPr indent="-317500" lvl="6" marL="3200400" marR="0" rtl="0" algn="l">
              <a:lnSpc>
                <a:spcPct val="115000"/>
              </a:lnSpc>
              <a:spcBef>
                <a:spcPts val="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7pPr>
            <a:lvl8pPr indent="-317500" lvl="7" marL="3657600" marR="0" rtl="0" algn="l">
              <a:lnSpc>
                <a:spcPct val="115000"/>
              </a:lnSpc>
              <a:spcBef>
                <a:spcPts val="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8pPr>
            <a:lvl9pPr indent="-317500" lvl="8" marL="4114800" marR="0" rtl="0" algn="l">
              <a:lnSpc>
                <a:spcPct val="115000"/>
              </a:lnSpc>
              <a:spcBef>
                <a:spcPts val="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9pPr>
          </a:lstStyle>
          <a:p/>
        </p:txBody>
      </p:sp>
      <p:sp>
        <p:nvSpPr>
          <p:cNvPr id="8" name="Google Shape;8;p18"/>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fa-I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
          <p:cNvSpPr txBox="1"/>
          <p:nvPr>
            <p:ph type="title"/>
          </p:nvPr>
        </p:nvSpPr>
        <p:spPr>
          <a:xfrm>
            <a:off x="460950" y="2065350"/>
            <a:ext cx="8222100" cy="10128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4200"/>
              <a:buNone/>
            </a:pPr>
            <a:r>
              <a:rPr lang="fa-IR"/>
              <a:t>دلبرا پیش وجودت همه خوبان عدمند </a:t>
            </a:r>
            <a:endParaRPr/>
          </a:p>
        </p:txBody>
      </p:sp>
      <p:pic>
        <p:nvPicPr>
          <p:cNvPr id="68" name="Google Shape;68;p1"/>
          <p:cNvPicPr preferRelativeResize="0"/>
          <p:nvPr/>
        </p:nvPicPr>
        <p:blipFill rotWithShape="1">
          <a:blip r:embed="rId3">
            <a:alphaModFix/>
          </a:blip>
          <a:srcRect b="0" l="0" r="0" t="0"/>
          <a:stretch/>
        </p:blipFill>
        <p:spPr>
          <a:xfrm>
            <a:off x="1105786" y="914400"/>
            <a:ext cx="6918251" cy="3352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0"/>
          <p:cNvSpPr txBox="1"/>
          <p:nvPr>
            <p:ph type="title"/>
          </p:nvPr>
        </p:nvSpPr>
        <p:spPr>
          <a:xfrm>
            <a:off x="460950" y="2065350"/>
            <a:ext cx="8222100" cy="1012800"/>
          </a:xfrm>
          <a:prstGeom prst="rect">
            <a:avLst/>
          </a:prstGeom>
          <a:noFill/>
          <a:ln>
            <a:noFill/>
          </a:ln>
        </p:spPr>
        <p:txBody>
          <a:bodyPr anchorCtr="0" anchor="ctr" bIns="91425" lIns="91425" spcFirstLastPara="1" rIns="91425" wrap="square" tIns="91425">
            <a:normAutofit/>
          </a:bodyPr>
          <a:lstStyle/>
          <a:p>
            <a:pPr indent="0" lvl="0" marL="0" rtl="1" algn="r">
              <a:lnSpc>
                <a:spcPct val="100000"/>
              </a:lnSpc>
              <a:spcBef>
                <a:spcPts val="0"/>
              </a:spcBef>
              <a:spcAft>
                <a:spcPts val="0"/>
              </a:spcAft>
              <a:buSzPts val="4200"/>
              <a:buNone/>
            </a:pPr>
            <a:r>
              <a:rPr lang="fa-IR"/>
              <a:t>تروما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p>
            <a:pPr indent="0" lvl="0" marL="0" rtl="1" algn="r">
              <a:lnSpc>
                <a:spcPct val="100000"/>
              </a:lnSpc>
              <a:spcBef>
                <a:spcPts val="0"/>
              </a:spcBef>
              <a:spcAft>
                <a:spcPts val="0"/>
              </a:spcAft>
              <a:buSzPts val="3200"/>
              <a:buNone/>
            </a:pPr>
            <a:r>
              <a:rPr lang="fa-IR"/>
              <a:t>تروما چیست؟ </a:t>
            </a:r>
            <a:endParaRPr/>
          </a:p>
        </p:txBody>
      </p:sp>
      <p:sp>
        <p:nvSpPr>
          <p:cNvPr id="127" name="Google Shape;127;p1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p>
            <a:pPr indent="-342900" lvl="0" marL="457200" rtl="1" algn="r">
              <a:lnSpc>
                <a:spcPct val="115000"/>
              </a:lnSpc>
              <a:spcBef>
                <a:spcPts val="0"/>
              </a:spcBef>
              <a:spcAft>
                <a:spcPts val="0"/>
              </a:spcAft>
              <a:buSzPts val="1800"/>
              <a:buFont typeface="Arial"/>
              <a:buAutoNum type="arabicPeriod"/>
            </a:pPr>
            <a:r>
              <a:rPr lang="fa-IR"/>
              <a:t>به صورت مستقیم حادثه تروماتیک را تجربه کند. (تصادف، جنگ، زلزله، تجاوز و....)</a:t>
            </a:r>
            <a:endParaRPr/>
          </a:p>
          <a:p>
            <a:pPr indent="-342900" lvl="0" marL="457200" rtl="1" algn="r">
              <a:lnSpc>
                <a:spcPct val="115000"/>
              </a:lnSpc>
              <a:spcBef>
                <a:spcPts val="0"/>
              </a:spcBef>
              <a:spcAft>
                <a:spcPts val="0"/>
              </a:spcAft>
              <a:buSzPts val="1800"/>
              <a:buFont typeface="Arial"/>
              <a:buAutoNum type="arabicPeriod"/>
            </a:pPr>
            <a:r>
              <a:rPr lang="fa-IR"/>
              <a:t>شاهد حادثه تروماتیک برای دیگری باشد </a:t>
            </a:r>
            <a:endParaRPr/>
          </a:p>
          <a:p>
            <a:pPr indent="-342900" lvl="0" marL="457200" rtl="1" algn="r">
              <a:lnSpc>
                <a:spcPct val="115000"/>
              </a:lnSpc>
              <a:spcBef>
                <a:spcPts val="0"/>
              </a:spcBef>
              <a:spcAft>
                <a:spcPts val="0"/>
              </a:spcAft>
              <a:buSzPts val="1800"/>
              <a:buFont typeface="Arial"/>
              <a:buAutoNum type="arabicPeriod"/>
            </a:pPr>
            <a:r>
              <a:rPr lang="fa-IR"/>
              <a:t>آگاهی یافتن از اینکه حادثه تروماتیک ( خشن یا تصادفی) برای یکی از اعضای نزدیک خانواده یا دوستان نزدیک اتفاق افتاده است</a:t>
            </a:r>
            <a:endParaRPr/>
          </a:p>
          <a:p>
            <a:pPr indent="-342900" lvl="0" marL="457200" rtl="1" algn="r">
              <a:lnSpc>
                <a:spcPct val="115000"/>
              </a:lnSpc>
              <a:spcBef>
                <a:spcPts val="0"/>
              </a:spcBef>
              <a:spcAft>
                <a:spcPts val="0"/>
              </a:spcAft>
              <a:buSzPts val="1800"/>
              <a:buFont typeface="Arial"/>
              <a:buAutoNum type="arabicPeriod"/>
            </a:pPr>
            <a:r>
              <a:rPr lang="fa-IR"/>
              <a:t>مواجهه گسترده و یا تکراری با جزییات آزاردهنده حوادث تروماتیک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2"/>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p>
            <a:pPr indent="0" lvl="0" marL="0" rtl="1" algn="r">
              <a:lnSpc>
                <a:spcPct val="100000"/>
              </a:lnSpc>
              <a:spcBef>
                <a:spcPts val="0"/>
              </a:spcBef>
              <a:spcAft>
                <a:spcPts val="0"/>
              </a:spcAft>
              <a:buSzPts val="3200"/>
              <a:buNone/>
            </a:pPr>
            <a:r>
              <a:rPr lang="fa-IR"/>
              <a:t>اپیدمیولوژی تروما </a:t>
            </a:r>
            <a:endParaRPr/>
          </a:p>
        </p:txBody>
      </p:sp>
      <p:sp>
        <p:nvSpPr>
          <p:cNvPr id="133" name="Google Shape;133;p12"/>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p>
            <a:pPr indent="-285750" lvl="0" marL="285750" rtl="1" algn="r">
              <a:lnSpc>
                <a:spcPct val="115000"/>
              </a:lnSpc>
              <a:spcBef>
                <a:spcPts val="0"/>
              </a:spcBef>
              <a:spcAft>
                <a:spcPts val="0"/>
              </a:spcAft>
              <a:buSzPts val="1800"/>
              <a:buChar char="●"/>
            </a:pPr>
            <a:r>
              <a:rPr lang="fa-IR"/>
              <a:t>نزدیک به ۶۰٪ مردم دنیا در طول عمر خود حداقل با یک ترومای قابل توجه مواجه می شوند. </a:t>
            </a:r>
            <a:endParaRPr/>
          </a:p>
          <a:p>
            <a:pPr indent="-285750" lvl="0" marL="285750" rtl="1" algn="r">
              <a:lnSpc>
                <a:spcPct val="115000"/>
              </a:lnSpc>
              <a:spcBef>
                <a:spcPts val="1200"/>
              </a:spcBef>
              <a:spcAft>
                <a:spcPts val="0"/>
              </a:spcAft>
              <a:buSzPts val="1800"/>
              <a:buChar char="●"/>
            </a:pPr>
            <a:r>
              <a:rPr lang="fa-IR"/>
              <a:t>تقریبا از هر ده نفر مواجهه با تروما، یک نفر مبتلا به عوارض طولانی مدت آن مخصوصا PTSD می شوند. (شیوع طول عمر PTSD در جمعیت عمومی حدود ۶٪)</a:t>
            </a:r>
            <a:endParaRPr/>
          </a:p>
          <a:p>
            <a:pPr indent="-285750" lvl="0" marL="285750" rtl="1" algn="r">
              <a:lnSpc>
                <a:spcPct val="115000"/>
              </a:lnSpc>
              <a:spcBef>
                <a:spcPts val="1200"/>
              </a:spcBef>
              <a:spcAft>
                <a:spcPts val="0"/>
              </a:spcAft>
              <a:buSzPts val="1800"/>
              <a:buChar char="●"/>
            </a:pPr>
            <a:r>
              <a:rPr lang="fa-IR"/>
              <a:t>دانشجویان بیش از جمعیت عمومی با تروما مواجه می شوند. </a:t>
            </a:r>
            <a:endParaRPr/>
          </a:p>
          <a:p>
            <a:pPr indent="-285750" lvl="0" marL="285750" rtl="1" algn="r">
              <a:lnSpc>
                <a:spcPct val="115000"/>
              </a:lnSpc>
              <a:spcBef>
                <a:spcPts val="1200"/>
              </a:spcBef>
              <a:spcAft>
                <a:spcPts val="1200"/>
              </a:spcAft>
              <a:buSzPts val="1800"/>
              <a:buChar char="●"/>
            </a:pPr>
            <a:r>
              <a:rPr lang="fa-IR"/>
              <a:t>در بین دانشجویان همه رشته ها، بیشترین آمار مواجه با تروما به دانشجویان رشته های پزشکی مربوط است.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3"/>
          <p:cNvSpPr txBox="1"/>
          <p:nvPr>
            <p:ph type="title"/>
          </p:nvPr>
        </p:nvSpPr>
        <p:spPr>
          <a:xfrm>
            <a:off x="563748" y="720355"/>
            <a:ext cx="8222100" cy="767700"/>
          </a:xfrm>
          <a:prstGeom prst="rect">
            <a:avLst/>
          </a:prstGeom>
          <a:noFill/>
          <a:ln>
            <a:noFill/>
          </a:ln>
        </p:spPr>
        <p:txBody>
          <a:bodyPr anchorCtr="0" anchor="b" bIns="91425" lIns="91425" spcFirstLastPara="1" rIns="91425" wrap="square" tIns="91425">
            <a:normAutofit/>
          </a:bodyPr>
          <a:lstStyle/>
          <a:p>
            <a:pPr indent="0" lvl="0" marL="0" rtl="1" algn="r">
              <a:lnSpc>
                <a:spcPct val="100000"/>
              </a:lnSpc>
              <a:spcBef>
                <a:spcPts val="0"/>
              </a:spcBef>
              <a:spcAft>
                <a:spcPts val="0"/>
              </a:spcAft>
              <a:buSzPts val="3200"/>
              <a:buNone/>
            </a:pPr>
            <a:r>
              <a:rPr lang="fa-IR"/>
              <a:t>روانشناسی تروما و بروز اختلال استرس پس از سانحه </a:t>
            </a:r>
            <a:endParaRPr/>
          </a:p>
        </p:txBody>
      </p:sp>
      <p:sp>
        <p:nvSpPr>
          <p:cNvPr id="139" name="Google Shape;139;p13"/>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p>
            <a:pPr indent="-342900" lvl="0" marL="457200" rtl="1" algn="r">
              <a:lnSpc>
                <a:spcPct val="115000"/>
              </a:lnSpc>
              <a:spcBef>
                <a:spcPts val="0"/>
              </a:spcBef>
              <a:spcAft>
                <a:spcPts val="0"/>
              </a:spcAft>
              <a:buSzPts val="1800"/>
              <a:buChar char="●"/>
            </a:pPr>
            <a:r>
              <a:rPr lang="fa-IR"/>
              <a:t>در هنگام مواجهه با تروما، روان انسان با اضطراب و برانگیختگی زیادی مواجه می شود. که در نتیجه آن </a:t>
            </a:r>
            <a:r>
              <a:rPr lang="fa-IR">
                <a:solidFill>
                  <a:schemeClr val="accent3"/>
                </a:solidFill>
              </a:rPr>
              <a:t>حساسیت زایی</a:t>
            </a:r>
            <a:r>
              <a:rPr lang="fa-IR"/>
              <a:t> ایجاد می شود. (دستگاه روان در حالت برانگیختگی قرار می گیرد) </a:t>
            </a:r>
            <a:endParaRPr/>
          </a:p>
          <a:p>
            <a:pPr indent="-342900" lvl="0" marL="457200" rtl="1" algn="r">
              <a:lnSpc>
                <a:spcPct val="115000"/>
              </a:lnSpc>
              <a:spcBef>
                <a:spcPts val="0"/>
              </a:spcBef>
              <a:spcAft>
                <a:spcPts val="0"/>
              </a:spcAft>
              <a:buSzPts val="1800"/>
              <a:buChar char="●"/>
            </a:pPr>
            <a:r>
              <a:rPr lang="fa-IR"/>
              <a:t>در حالت طبیعی دستگاه روان حادثه تروماتیک را مرور می کند و به تدریج و خود به خود دچار </a:t>
            </a:r>
            <a:r>
              <a:rPr lang="fa-IR">
                <a:solidFill>
                  <a:schemeClr val="accent3"/>
                </a:solidFill>
              </a:rPr>
              <a:t>حساسیت زدایی</a:t>
            </a:r>
            <a:r>
              <a:rPr lang="fa-IR"/>
              <a:t> می شود. </a:t>
            </a:r>
            <a:endParaRPr/>
          </a:p>
          <a:p>
            <a:pPr indent="-342900" lvl="0" marL="457200" rtl="1" algn="r">
              <a:lnSpc>
                <a:spcPct val="115000"/>
              </a:lnSpc>
              <a:spcBef>
                <a:spcPts val="0"/>
              </a:spcBef>
              <a:spcAft>
                <a:spcPts val="0"/>
              </a:spcAft>
              <a:buSzPts val="1800"/>
              <a:buChar char="●"/>
            </a:pPr>
            <a:r>
              <a:rPr lang="fa-IR"/>
              <a:t>وقتی فرد آسیب پذیری زیادی داشته باشد و یا تروما شدید و یا مکرر باشد اتفاق فوق روی نمی دهد به این معنا که به دلیل هیجانات و اضطراب زیاد حین یادآوری، حادثه به صورت فعال در ذهن مرور نمی شود. این منجر به حل نشدن و باقیماندن اضطراب ها می شود که به آن اختلال استرس پس از سانحه می گویند.</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g65e6e9e87d929553_0"/>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1" algn="r">
              <a:spcBef>
                <a:spcPts val="0"/>
              </a:spcBef>
              <a:spcAft>
                <a:spcPts val="0"/>
              </a:spcAft>
              <a:buClr>
                <a:srgbClr val="000000"/>
              </a:buClr>
              <a:buSzPts val="3200"/>
              <a:buFont typeface="Arial"/>
              <a:buNone/>
            </a:pPr>
            <a:r>
              <a:rPr lang="fa-IR"/>
              <a:t>روانشناسی تروما و بروز اختلال استرس پس از سانحه</a:t>
            </a:r>
            <a:endParaRPr/>
          </a:p>
        </p:txBody>
      </p:sp>
      <p:sp>
        <p:nvSpPr>
          <p:cNvPr id="145" name="Google Shape;145;g65e6e9e87d929553_0"/>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342900" lvl="0" marL="457200" rtl="1" algn="r">
              <a:spcBef>
                <a:spcPts val="0"/>
              </a:spcBef>
              <a:spcAft>
                <a:spcPts val="0"/>
              </a:spcAft>
              <a:buSzPts val="1800"/>
              <a:buChar char="●"/>
            </a:pPr>
            <a:r>
              <a:rPr lang="fa-IR"/>
              <a:t>نشانگان اختلال استرس پس از سانحه </a:t>
            </a:r>
            <a:endParaRPr/>
          </a:p>
          <a:p>
            <a:pPr indent="-317500" lvl="1" marL="914400" rtl="1" algn="r">
              <a:spcBef>
                <a:spcPts val="0"/>
              </a:spcBef>
              <a:spcAft>
                <a:spcPts val="0"/>
              </a:spcAft>
              <a:buSzPts val="1400"/>
              <a:buChar char="○"/>
            </a:pPr>
            <a:r>
              <a:rPr lang="fa-IR"/>
              <a:t>تجربه مجدد ناخواسته و آزاردهنده</a:t>
            </a:r>
            <a:endParaRPr/>
          </a:p>
          <a:p>
            <a:pPr indent="-317500" lvl="1" marL="914400" rtl="1" algn="r">
              <a:spcBef>
                <a:spcPts val="0"/>
              </a:spcBef>
              <a:spcAft>
                <a:spcPts val="0"/>
              </a:spcAft>
              <a:buSzPts val="1400"/>
              <a:buChar char="○"/>
            </a:pPr>
            <a:r>
              <a:rPr lang="fa-IR"/>
              <a:t>پرهیز از سرنخ های درونی و بیرونی تروما </a:t>
            </a:r>
            <a:endParaRPr/>
          </a:p>
          <a:p>
            <a:pPr indent="-317500" lvl="1" marL="914400" rtl="1" algn="r">
              <a:spcBef>
                <a:spcPts val="0"/>
              </a:spcBef>
              <a:spcAft>
                <a:spcPts val="0"/>
              </a:spcAft>
              <a:buSzPts val="1400"/>
              <a:buChar char="○"/>
            </a:pPr>
            <a:r>
              <a:rPr lang="fa-IR"/>
              <a:t>افکار و هیجانات منفی نسبت به دنیا و خود </a:t>
            </a:r>
            <a:endParaRPr/>
          </a:p>
          <a:p>
            <a:pPr indent="-317500" lvl="1" marL="914400" rtl="1" algn="r">
              <a:spcBef>
                <a:spcPts val="0"/>
              </a:spcBef>
              <a:spcAft>
                <a:spcPts val="0"/>
              </a:spcAft>
              <a:buSzPts val="1400"/>
              <a:buChar char="○"/>
            </a:pPr>
            <a:r>
              <a:rPr lang="fa-IR"/>
              <a:t>بیش برانگیختگی و تحریک پذیری بیش از حد </a:t>
            </a:r>
            <a:endParaRPr/>
          </a:p>
          <a:p>
            <a:pPr indent="-342900" lvl="0" marL="457200" rtl="1" algn="r">
              <a:spcBef>
                <a:spcPts val="0"/>
              </a:spcBef>
              <a:spcAft>
                <a:spcPts val="0"/>
              </a:spcAft>
              <a:buSzPts val="1800"/>
              <a:buChar char="●"/>
            </a:pPr>
            <a:r>
              <a:rPr lang="fa-IR"/>
              <a:t>یک سوم موارد مبتلا به اختلال استرس پس از سانحه مزمن می شوند.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4"/>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p>
            <a:pPr indent="0" lvl="0" marL="0" rtl="1" algn="r">
              <a:lnSpc>
                <a:spcPct val="100000"/>
              </a:lnSpc>
              <a:spcBef>
                <a:spcPts val="0"/>
              </a:spcBef>
              <a:spcAft>
                <a:spcPts val="0"/>
              </a:spcAft>
              <a:buSzPts val="3200"/>
              <a:buNone/>
            </a:pPr>
            <a:r>
              <a:rPr lang="fa-IR"/>
              <a:t>چگونه با دانشجوی مواجهه یافته با تروما مواجه شویم؟ </a:t>
            </a:r>
            <a:endParaRPr/>
          </a:p>
        </p:txBody>
      </p:sp>
      <p:sp>
        <p:nvSpPr>
          <p:cNvPr id="151" name="Google Shape;151;p14"/>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p>
            <a:pPr indent="-285750" lvl="0" marL="285750" rtl="1" algn="r">
              <a:lnSpc>
                <a:spcPct val="115000"/>
              </a:lnSpc>
              <a:spcBef>
                <a:spcPts val="0"/>
              </a:spcBef>
              <a:spcAft>
                <a:spcPts val="0"/>
              </a:spcAft>
              <a:buSzPts val="1800"/>
              <a:buChar char="●"/>
            </a:pPr>
            <a:r>
              <a:rPr lang="fa-IR" sz="1800">
                <a:latin typeface="Times New Roman"/>
                <a:ea typeface="Times New Roman"/>
                <a:cs typeface="Times New Roman"/>
                <a:sym typeface="Times New Roman"/>
              </a:rPr>
              <a:t>ایجاد محیط </a:t>
            </a:r>
            <a:r>
              <a:rPr lang="fa-IR" sz="1800">
                <a:solidFill>
                  <a:schemeClr val="accent3"/>
                </a:solidFill>
                <a:latin typeface="Times New Roman"/>
                <a:ea typeface="Times New Roman"/>
                <a:cs typeface="Times New Roman"/>
                <a:sym typeface="Times New Roman"/>
              </a:rPr>
              <a:t>امن و دربرگیرنده</a:t>
            </a:r>
            <a:r>
              <a:rPr lang="fa-IR" sz="1800">
                <a:latin typeface="Times New Roman"/>
                <a:ea typeface="Times New Roman"/>
                <a:cs typeface="Times New Roman"/>
                <a:sym typeface="Times New Roman"/>
              </a:rPr>
              <a:t> : در کلاس درس، فضایی ایجاد کنید که دانشجوها احساس اعتماد و پشتیبانی داشته باشند و احساس راحتی در به اشتراک گذاری تجربه‌ها و احساساتشان داشته باشند تا به جستجوی کمک بپردازند.</a:t>
            </a:r>
            <a:endParaRPr/>
          </a:p>
          <a:p>
            <a:pPr indent="-285750" lvl="0" marL="285750" rtl="1" algn="r">
              <a:lnSpc>
                <a:spcPct val="115000"/>
              </a:lnSpc>
              <a:spcBef>
                <a:spcPts val="1200"/>
              </a:spcBef>
              <a:spcAft>
                <a:spcPts val="0"/>
              </a:spcAft>
              <a:buSzPts val="1800"/>
              <a:buChar char="●"/>
            </a:pPr>
            <a:r>
              <a:rPr lang="fa-IR" sz="1800">
                <a:solidFill>
                  <a:schemeClr val="accent3"/>
                </a:solidFill>
                <a:latin typeface="Times New Roman"/>
                <a:ea typeface="Times New Roman"/>
                <a:cs typeface="Times New Roman"/>
                <a:sym typeface="Times New Roman"/>
              </a:rPr>
              <a:t>آگاهی</a:t>
            </a:r>
            <a:r>
              <a:rPr lang="fa-IR" sz="1800">
                <a:latin typeface="Times New Roman"/>
                <a:ea typeface="Times New Roman"/>
                <a:cs typeface="Times New Roman"/>
                <a:sym typeface="Times New Roman"/>
              </a:rPr>
              <a:t> از چیزهایی که ممکن است خاطره تروما را تحریک کنند:  با تحریک‌کننده‌های متداول آشنا شوید و از آنها آگاه باشید تا به اشتباه از محتواهایی که ممکن است تجربه تروما را مجددا برانگیزند، خودداری کنید. ویا به نحوی دانشجوی تروما دیده را مستثنی سازید.</a:t>
            </a:r>
            <a:endParaRPr sz="1800">
              <a:latin typeface="Times New Roman"/>
              <a:ea typeface="Times New Roman"/>
              <a:cs typeface="Times New Roman"/>
              <a:sym typeface="Times New Roman"/>
            </a:endParaRPr>
          </a:p>
          <a:p>
            <a:pPr indent="-171450" lvl="0" marL="285750" rtl="1" algn="r">
              <a:lnSpc>
                <a:spcPct val="115000"/>
              </a:lnSpc>
              <a:spcBef>
                <a:spcPts val="1200"/>
              </a:spcBef>
              <a:spcAft>
                <a:spcPts val="1200"/>
              </a:spcAft>
              <a:buSzPts val="18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5"/>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p>
            <a:pPr indent="0" lvl="0" marL="0" rtl="1" algn="r">
              <a:lnSpc>
                <a:spcPct val="100000"/>
              </a:lnSpc>
              <a:spcBef>
                <a:spcPts val="0"/>
              </a:spcBef>
              <a:spcAft>
                <a:spcPts val="0"/>
              </a:spcAft>
              <a:buSzPts val="3200"/>
              <a:buNone/>
            </a:pPr>
            <a:r>
              <a:rPr lang="fa-IR"/>
              <a:t>چگونه با دانشجوی مواجهه یافته با تروما مواجه شویم؟ </a:t>
            </a:r>
            <a:endParaRPr/>
          </a:p>
        </p:txBody>
      </p:sp>
      <p:sp>
        <p:nvSpPr>
          <p:cNvPr id="157" name="Google Shape;157;p15"/>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p>
            <a:pPr indent="-342900" lvl="0" marL="457200" rtl="1" algn="r">
              <a:lnSpc>
                <a:spcPct val="115000"/>
              </a:lnSpc>
              <a:spcBef>
                <a:spcPts val="0"/>
              </a:spcBef>
              <a:spcAft>
                <a:spcPts val="0"/>
              </a:spcAft>
              <a:buSzPts val="1800"/>
              <a:buChar char="●"/>
            </a:pPr>
            <a:r>
              <a:rPr lang="fa-IR">
                <a:solidFill>
                  <a:schemeClr val="accent3"/>
                </a:solidFill>
              </a:rPr>
              <a:t>همدلی و درک</a:t>
            </a:r>
            <a:r>
              <a:rPr lang="fa-IR"/>
              <a:t> داشته باشید: نسبت به موقعیت دانشجو دلسوزی نشان دهید، با درک این موضوع که تروما می تواند عمیقاً بر سلامت روانی، عملکرد تحصیلی و مشارکت آنها تأثیر بگذارد.</a:t>
            </a:r>
            <a:endParaRPr/>
          </a:p>
          <a:p>
            <a:pPr indent="-342900" lvl="0" marL="457200" rtl="1" algn="r">
              <a:lnSpc>
                <a:spcPct val="115000"/>
              </a:lnSpc>
              <a:spcBef>
                <a:spcPts val="0"/>
              </a:spcBef>
              <a:spcAft>
                <a:spcPts val="0"/>
              </a:spcAft>
              <a:buSzPts val="1800"/>
              <a:buChar char="●"/>
            </a:pPr>
            <a:r>
              <a:rPr lang="fa-IR">
                <a:solidFill>
                  <a:schemeClr val="accent3"/>
                </a:solidFill>
              </a:rPr>
              <a:t>فعالانه گوش کنید و</a:t>
            </a:r>
            <a:r>
              <a:rPr lang="fa-IR"/>
              <a:t> تجارب آنها را تأیید کنید: فرصت هایی را برای دانشجو فراهم کنید تا افکار و احساسات خود را به اشتراک بگذارد، فعالانه گوش کند و اعتبار تجربه خود را بدون قضاوت تصدیق کند.</a:t>
            </a:r>
            <a:endParaRPr/>
          </a:p>
          <a:p>
            <a:pPr indent="-342900" lvl="0" marL="457200" rtl="1" algn="r">
              <a:lnSpc>
                <a:spcPct val="115000"/>
              </a:lnSpc>
              <a:spcBef>
                <a:spcPts val="0"/>
              </a:spcBef>
              <a:spcAft>
                <a:spcPts val="0"/>
              </a:spcAft>
              <a:buSzPts val="1800"/>
              <a:buChar char="●"/>
            </a:pPr>
            <a:r>
              <a:rPr lang="fa-IR"/>
              <a:t>دانشجویان را به سمت </a:t>
            </a:r>
            <a:r>
              <a:rPr lang="fa-IR">
                <a:solidFill>
                  <a:schemeClr val="accent3"/>
                </a:solidFill>
              </a:rPr>
              <a:t>خدمات مشاوره</a:t>
            </a:r>
            <a:r>
              <a:rPr lang="fa-IR"/>
              <a:t> یا سلامت روان دردانشگاه راهنمایی کنید، مطمئن شوید که آنها از منابع موجود برای کمک به آنها برای عبور از آسیب های خود آگاه هستند.</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16"/>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p>
            <a:pPr indent="0" lvl="0" marL="0" rtl="1" algn="r">
              <a:lnSpc>
                <a:spcPct val="100000"/>
              </a:lnSpc>
              <a:spcBef>
                <a:spcPts val="0"/>
              </a:spcBef>
              <a:spcAft>
                <a:spcPts val="0"/>
              </a:spcAft>
              <a:buSzPts val="3200"/>
              <a:buNone/>
            </a:pPr>
            <a:r>
              <a:rPr lang="fa-IR"/>
              <a:t>چگونه با دانشجوی مواجهه یافته با تروما مواجه شویم؟ </a:t>
            </a:r>
            <a:endParaRPr/>
          </a:p>
        </p:txBody>
      </p:sp>
      <p:sp>
        <p:nvSpPr>
          <p:cNvPr id="163" name="Google Shape;163;p16"/>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lnSpcReduction="20000"/>
          </a:bodyPr>
          <a:lstStyle/>
          <a:p>
            <a:pPr indent="-342900" lvl="0" marL="457200" rtl="1" algn="r">
              <a:lnSpc>
                <a:spcPct val="115000"/>
              </a:lnSpc>
              <a:spcBef>
                <a:spcPts val="0"/>
              </a:spcBef>
              <a:spcAft>
                <a:spcPts val="0"/>
              </a:spcAft>
              <a:buSzPts val="1800"/>
              <a:buChar char="●"/>
            </a:pPr>
            <a:r>
              <a:rPr lang="fa-IR"/>
              <a:t>تروما ممکن است بر </a:t>
            </a:r>
            <a:r>
              <a:rPr lang="fa-IR">
                <a:solidFill>
                  <a:schemeClr val="accent3"/>
                </a:solidFill>
              </a:rPr>
              <a:t>توانایی دانشجو</a:t>
            </a:r>
            <a:r>
              <a:rPr lang="fa-IR"/>
              <a:t> برای رعایت زمان تحویل تکالیف و یا شرکت در کلاس تأثیر بگذارد. وقت بیشتری برای تکالیف بدهید و یا برنامه های آموزشی دیگری را جایگزین نمایید. </a:t>
            </a:r>
            <a:endParaRPr/>
          </a:p>
          <a:p>
            <a:pPr indent="-342900" lvl="0" marL="457200" rtl="1" algn="r">
              <a:lnSpc>
                <a:spcPct val="115000"/>
              </a:lnSpc>
              <a:spcBef>
                <a:spcPts val="0"/>
              </a:spcBef>
              <a:spcAft>
                <a:spcPts val="0"/>
              </a:spcAft>
              <a:buSzPts val="1800"/>
              <a:buChar char="●"/>
            </a:pPr>
            <a:r>
              <a:rPr lang="fa-IR"/>
              <a:t>هر فرد به طور متفاوتی به تروما واکنش نشان می دهد. به سرعت فردی آنها برای تطابق و نیز مرزهایی که برای خود می گذارند احترام بگذارید و شیوه های مراقبت از خود را تشویق کنید.</a:t>
            </a:r>
            <a:endParaRPr/>
          </a:p>
          <a:p>
            <a:pPr indent="-342900" lvl="0" marL="457200" rtl="1" algn="r">
              <a:lnSpc>
                <a:spcPct val="115000"/>
              </a:lnSpc>
              <a:spcBef>
                <a:spcPts val="0"/>
              </a:spcBef>
              <a:spcAft>
                <a:spcPts val="0"/>
              </a:spcAft>
              <a:buSzPts val="1800"/>
              <a:buChar char="●"/>
            </a:pPr>
            <a:r>
              <a:rPr lang="fa-IR"/>
              <a:t>دانش خود را درباره آموزش تروما-آگاه بالا ببرید تا بتوانید فضای آموزشی حمایتگرانه ای برای دانشجویان بسازید.</a:t>
            </a:r>
            <a:endParaRPr/>
          </a:p>
          <a:p>
            <a:pPr indent="-342900" lvl="0" marL="457200" rtl="1" algn="r">
              <a:lnSpc>
                <a:spcPct val="115000"/>
              </a:lnSpc>
              <a:spcBef>
                <a:spcPts val="0"/>
              </a:spcBef>
              <a:spcAft>
                <a:spcPts val="0"/>
              </a:spcAft>
              <a:buSzPts val="1800"/>
              <a:buChar char="●"/>
            </a:pPr>
            <a:r>
              <a:rPr lang="fa-IR"/>
              <a:t>رازداری را حفظ کنید. به دانشجویان اطمینان دهید که با هرگونه افشای تجربیات تروماتیک آن‌ها رازدارانه برخورد می‌شود تا فضای امنی برای اشتراک‌گذاری ایجاد شود.</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7"/>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p>
            <a:pPr indent="0" lvl="0" marL="0" rtl="1" algn="r">
              <a:lnSpc>
                <a:spcPct val="100000"/>
              </a:lnSpc>
              <a:spcBef>
                <a:spcPts val="0"/>
              </a:spcBef>
              <a:spcAft>
                <a:spcPts val="0"/>
              </a:spcAft>
              <a:buSzPts val="3200"/>
              <a:buNone/>
            </a:pPr>
            <a:r>
              <a:rPr lang="fa-IR"/>
              <a:t>چگونه با دانشجوی مواجهه یافته با تروما مواجه شویم؟ </a:t>
            </a:r>
            <a:endParaRPr/>
          </a:p>
        </p:txBody>
      </p:sp>
      <p:sp>
        <p:nvSpPr>
          <p:cNvPr id="169" name="Google Shape;169;p17"/>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p>
            <a:pPr indent="-342900" lvl="0" marL="457200" rtl="1" algn="r">
              <a:lnSpc>
                <a:spcPct val="115000"/>
              </a:lnSpc>
              <a:spcBef>
                <a:spcPts val="0"/>
              </a:spcBef>
              <a:spcAft>
                <a:spcPts val="0"/>
              </a:spcAft>
              <a:buSzPts val="1800"/>
              <a:buChar char="●"/>
            </a:pPr>
            <a:r>
              <a:rPr lang="fa-IR">
                <a:solidFill>
                  <a:schemeClr val="accent3"/>
                </a:solidFill>
              </a:rPr>
              <a:t>پیگیری و پشتیبانی مداوم:</a:t>
            </a:r>
            <a:r>
              <a:rPr lang="fa-IR"/>
              <a:t> به تماس با دانشجویان ادامه دهید، حمایت خود را نشان دهید و برای کمک مداوم در دسترس باشید. در صورت لزوم در م</a:t>
            </a:r>
            <a:endParaRPr/>
          </a:p>
          <a:p>
            <a:pPr indent="-342900" lvl="0" marL="457200" rtl="1" algn="r">
              <a:lnSpc>
                <a:spcPct val="115000"/>
              </a:lnSpc>
              <a:spcBef>
                <a:spcPts val="0"/>
              </a:spcBef>
              <a:spcAft>
                <a:spcPts val="0"/>
              </a:spcAft>
              <a:buSzPts val="1800"/>
              <a:buChar char="●"/>
            </a:pPr>
            <a:r>
              <a:rPr lang="fa-IR">
                <a:solidFill>
                  <a:schemeClr val="accent3"/>
                </a:solidFill>
              </a:rPr>
              <a:t>تجربیات و نیازهای هر دانشجو متفاوت است</a:t>
            </a:r>
            <a:r>
              <a:rPr lang="fa-IR"/>
              <a:t>، بنابراین رویکرد خود را با توجه به شرایط فردی افراد تنظیم کنید. همچنین ممکن است همکاری با سایر سرویس های دانشگاه (مانند مرکز مشاوره) برای اطمینان از حمایت جامع و کامل از دانشجو مفید باشد.</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g65e6e9e87d929553_5"/>
          <p:cNvSpPr txBox="1"/>
          <p:nvPr>
            <p:ph type="title"/>
          </p:nvPr>
        </p:nvSpPr>
        <p:spPr>
          <a:xfrm>
            <a:off x="460950" y="2065350"/>
            <a:ext cx="8222100" cy="1012800"/>
          </a:xfrm>
          <a:prstGeom prst="rect">
            <a:avLst/>
          </a:prstGeom>
        </p:spPr>
        <p:txBody>
          <a:bodyPr anchorCtr="0" anchor="ctr" bIns="91425" lIns="91425" spcFirstLastPara="1" rIns="91425" wrap="square" tIns="91425">
            <a:normAutofit fontScale="90000"/>
          </a:bodyPr>
          <a:lstStyle/>
          <a:p>
            <a:pPr indent="0" lvl="0" marL="0" rtl="1" algn="r">
              <a:spcBef>
                <a:spcPts val="0"/>
              </a:spcBef>
              <a:spcAft>
                <a:spcPts val="0"/>
              </a:spcAft>
              <a:buNone/>
            </a:pPr>
            <a:r>
              <a:rPr lang="fa-IR">
                <a:latin typeface="Caveat"/>
                <a:ea typeface="Caveat"/>
                <a:cs typeface="Caveat"/>
                <a:sym typeface="Caveat"/>
              </a:rPr>
              <a:t>بحری است بحر عشق که هیچش کناره نیست</a:t>
            </a:r>
            <a:endParaRPr>
              <a:latin typeface="Caveat"/>
              <a:ea typeface="Caveat"/>
              <a:cs typeface="Caveat"/>
              <a:sym typeface="Caveat"/>
            </a:endParaRPr>
          </a:p>
        </p:txBody>
      </p:sp>
      <p:pic>
        <p:nvPicPr>
          <p:cNvPr id="175" name="Google Shape;175;g65e6e9e87d929553_5"/>
          <p:cNvPicPr preferRelativeResize="0"/>
          <p:nvPr/>
        </p:nvPicPr>
        <p:blipFill>
          <a:blip r:embed="rId3">
            <a:alphaModFix/>
          </a:blip>
          <a:stretch>
            <a:fillRect/>
          </a:stretch>
        </p:blipFill>
        <p:spPr>
          <a:xfrm>
            <a:off x="878250" y="796025"/>
            <a:ext cx="7951425" cy="35759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2"/>
          <p:cNvSpPr txBox="1"/>
          <p:nvPr>
            <p:ph type="ctrTitle"/>
          </p:nvPr>
        </p:nvSpPr>
        <p:spPr>
          <a:xfrm>
            <a:off x="390525" y="1819275"/>
            <a:ext cx="8222100" cy="933600"/>
          </a:xfrm>
          <a:prstGeom prst="rect">
            <a:avLst/>
          </a:prstGeom>
          <a:noFill/>
          <a:ln>
            <a:noFill/>
          </a:ln>
        </p:spPr>
        <p:txBody>
          <a:bodyPr anchorCtr="0" anchor="b" bIns="91425" lIns="91425" spcFirstLastPara="1" rIns="91425" wrap="square" tIns="91425">
            <a:normAutofit fontScale="90000"/>
          </a:bodyPr>
          <a:lstStyle/>
          <a:p>
            <a:pPr indent="0" lvl="0" marL="0" rtl="0" algn="r">
              <a:lnSpc>
                <a:spcPct val="100000"/>
              </a:lnSpc>
              <a:spcBef>
                <a:spcPts val="0"/>
              </a:spcBef>
              <a:spcAft>
                <a:spcPts val="0"/>
              </a:spcAft>
              <a:buSzPct val="111111"/>
              <a:buNone/>
            </a:pPr>
            <a:r>
              <a:rPr lang="fa-IR"/>
              <a:t>اساتید چگونه می توانند از دانشجویان خود در سوگ و تروما حمایت کنند؟ </a:t>
            </a:r>
            <a:endParaRPr/>
          </a:p>
        </p:txBody>
      </p:sp>
      <p:sp>
        <p:nvSpPr>
          <p:cNvPr id="74" name="Google Shape;74;p2"/>
          <p:cNvSpPr txBox="1"/>
          <p:nvPr>
            <p:ph idx="1" type="subTitle"/>
          </p:nvPr>
        </p:nvSpPr>
        <p:spPr>
          <a:xfrm>
            <a:off x="390525" y="2789130"/>
            <a:ext cx="8222100" cy="432900"/>
          </a:xfrm>
          <a:prstGeom prst="rect">
            <a:avLst/>
          </a:prstGeom>
          <a:noFill/>
          <a:ln>
            <a:noFill/>
          </a:ln>
        </p:spPr>
        <p:txBody>
          <a:bodyPr anchorCtr="0" anchor="t" bIns="91425" lIns="91425" spcFirstLastPara="1" rIns="91425" wrap="square" tIns="91425">
            <a:normAutofit lnSpcReduction="10000"/>
          </a:bodyPr>
          <a:lstStyle/>
          <a:p>
            <a:pPr indent="0" lvl="0" marL="0" rtl="1" algn="r">
              <a:lnSpc>
                <a:spcPct val="100000"/>
              </a:lnSpc>
              <a:spcBef>
                <a:spcPts val="0"/>
              </a:spcBef>
              <a:spcAft>
                <a:spcPts val="0"/>
              </a:spcAft>
              <a:buSzPts val="1800"/>
              <a:buNone/>
            </a:pPr>
            <a:r>
              <a:rPr lang="fa-IR"/>
              <a:t>سید طه یحیوی. دانشیار روانپزشکی. دانشگاه علوم پزشکی تهران</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3"/>
          <p:cNvSpPr txBox="1"/>
          <p:nvPr>
            <p:ph type="title"/>
          </p:nvPr>
        </p:nvSpPr>
        <p:spPr>
          <a:xfrm>
            <a:off x="460950" y="2065350"/>
            <a:ext cx="8222100" cy="1012800"/>
          </a:xfrm>
          <a:prstGeom prst="rect">
            <a:avLst/>
          </a:prstGeom>
          <a:noFill/>
          <a:ln>
            <a:noFill/>
          </a:ln>
        </p:spPr>
        <p:txBody>
          <a:bodyPr anchorCtr="0" anchor="ctr" bIns="91425" lIns="91425" spcFirstLastPara="1" rIns="91425" wrap="square" tIns="91425">
            <a:normAutofit/>
          </a:bodyPr>
          <a:lstStyle/>
          <a:p>
            <a:pPr indent="0" lvl="0" marL="0" rtl="1" algn="r">
              <a:lnSpc>
                <a:spcPct val="100000"/>
              </a:lnSpc>
              <a:spcBef>
                <a:spcPts val="0"/>
              </a:spcBef>
              <a:spcAft>
                <a:spcPts val="0"/>
              </a:spcAft>
              <a:buSzPts val="4200"/>
              <a:buNone/>
            </a:pPr>
            <a:r>
              <a:rPr lang="fa-IR"/>
              <a:t>فقدان و سوگ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4"/>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p>
            <a:pPr indent="0" lvl="0" marL="0" rtl="1" algn="r">
              <a:lnSpc>
                <a:spcPct val="100000"/>
              </a:lnSpc>
              <a:spcBef>
                <a:spcPts val="0"/>
              </a:spcBef>
              <a:spcAft>
                <a:spcPts val="0"/>
              </a:spcAft>
              <a:buSzPts val="3200"/>
              <a:buNone/>
            </a:pPr>
            <a:r>
              <a:rPr lang="fa-IR"/>
              <a:t>سوگ از منظر روانشناسی </a:t>
            </a:r>
            <a:endParaRPr/>
          </a:p>
        </p:txBody>
      </p:sp>
      <p:sp>
        <p:nvSpPr>
          <p:cNvPr id="85" name="Google Shape;85;p4"/>
          <p:cNvSpPr txBox="1"/>
          <p:nvPr>
            <p:ph idx="1" type="body"/>
          </p:nvPr>
        </p:nvSpPr>
        <p:spPr>
          <a:xfrm>
            <a:off x="471900" y="1673816"/>
            <a:ext cx="8222100" cy="3262393"/>
          </a:xfrm>
          <a:prstGeom prst="rect">
            <a:avLst/>
          </a:prstGeom>
          <a:noFill/>
          <a:ln>
            <a:noFill/>
          </a:ln>
        </p:spPr>
        <p:txBody>
          <a:bodyPr anchorCtr="0" anchor="t" bIns="91425" lIns="91425" spcFirstLastPara="1" rIns="91425" wrap="square" tIns="91425">
            <a:normAutofit lnSpcReduction="20000"/>
          </a:bodyPr>
          <a:lstStyle/>
          <a:p>
            <a:pPr indent="-342900" lvl="0" marL="457200" rtl="1" algn="r">
              <a:lnSpc>
                <a:spcPct val="115000"/>
              </a:lnSpc>
              <a:spcBef>
                <a:spcPts val="0"/>
              </a:spcBef>
              <a:spcAft>
                <a:spcPts val="0"/>
              </a:spcAft>
              <a:buSzPts val="1800"/>
              <a:buChar char="●"/>
            </a:pPr>
            <a:r>
              <a:rPr lang="fa-IR"/>
              <a:t>هر رابط ای دو سر دارد . سوبژه و اوبژه </a:t>
            </a:r>
            <a:endParaRPr/>
          </a:p>
          <a:p>
            <a:pPr indent="-342900" lvl="0" marL="457200" rtl="1" algn="r">
              <a:lnSpc>
                <a:spcPct val="115000"/>
              </a:lnSpc>
              <a:spcBef>
                <a:spcPts val="0"/>
              </a:spcBef>
              <a:spcAft>
                <a:spcPts val="0"/>
              </a:spcAft>
              <a:buSzPts val="1800"/>
              <a:buChar char="●"/>
            </a:pPr>
            <a:r>
              <a:rPr lang="fa-IR"/>
              <a:t>هر اوبژه ای انسان نیست. هر فقدانی هم مرگ نیست. </a:t>
            </a:r>
            <a:endParaRPr/>
          </a:p>
          <a:p>
            <a:pPr indent="-342900" lvl="0" marL="457200" rtl="1" algn="r">
              <a:lnSpc>
                <a:spcPct val="115000"/>
              </a:lnSpc>
              <a:spcBef>
                <a:spcPts val="0"/>
              </a:spcBef>
              <a:spcAft>
                <a:spcPts val="0"/>
              </a:spcAft>
              <a:buSzPts val="1800"/>
              <a:buChar char="●"/>
            </a:pPr>
            <a:r>
              <a:rPr lang="fa-IR"/>
              <a:t>هر رابطه ای نوعی سرمایه گذاری روانی است. </a:t>
            </a:r>
            <a:endParaRPr/>
          </a:p>
          <a:p>
            <a:pPr indent="-342900" lvl="0" marL="457200" rtl="1" algn="r">
              <a:lnSpc>
                <a:spcPct val="115000"/>
              </a:lnSpc>
              <a:spcBef>
                <a:spcPts val="0"/>
              </a:spcBef>
              <a:spcAft>
                <a:spcPts val="0"/>
              </a:spcAft>
              <a:buSzPts val="1800"/>
              <a:buChar char="●"/>
            </a:pPr>
            <a:r>
              <a:rPr lang="fa-IR"/>
              <a:t>در هنگام فقدان، دستگاه واقعیت سنجی روان نبودن اوبژه را ادراک می کند ولی ناخودآگاه آن را بر نمی تابد. </a:t>
            </a:r>
            <a:endParaRPr/>
          </a:p>
          <a:p>
            <a:pPr indent="-342900" lvl="0" marL="457200" rtl="1" algn="r">
              <a:lnSpc>
                <a:spcPct val="115000"/>
              </a:lnSpc>
              <a:spcBef>
                <a:spcPts val="0"/>
              </a:spcBef>
              <a:spcAft>
                <a:spcPts val="0"/>
              </a:spcAft>
              <a:buSzPts val="1800"/>
              <a:buChar char="●"/>
            </a:pPr>
            <a:r>
              <a:rPr lang="fa-IR"/>
              <a:t>دستگاه ناخودآگاه انرژی های روانی خود را از اوبژه های دیگر بر می دارد و بر فرد از دست رفته متمرکز می شود: تظاهر بیرونی : مرور خاطرات، بی خوابی، عدم تمرکز و …. به این حالت سوگ می گوییم. </a:t>
            </a:r>
            <a:endParaRPr/>
          </a:p>
          <a:p>
            <a:pPr indent="-342900" lvl="0" marL="457200" rtl="1" algn="r">
              <a:lnSpc>
                <a:spcPct val="115000"/>
              </a:lnSpc>
              <a:spcBef>
                <a:spcPts val="0"/>
              </a:spcBef>
              <a:spcAft>
                <a:spcPts val="0"/>
              </a:spcAft>
              <a:buSzPts val="1800"/>
              <a:buChar char="●"/>
            </a:pPr>
            <a:r>
              <a:rPr lang="fa-IR"/>
              <a:t>سوگ : ۱. طبیعی   ۲. غیر طبیعی (پاتولوژیک، پیچیده، پاتولوژیک) </a:t>
            </a:r>
            <a:endParaRPr/>
          </a:p>
          <a:p>
            <a:pPr indent="-342900" lvl="0" marL="457200" rtl="1" algn="r">
              <a:lnSpc>
                <a:spcPct val="115000"/>
              </a:lnSpc>
              <a:spcBef>
                <a:spcPts val="0"/>
              </a:spcBef>
              <a:spcAft>
                <a:spcPts val="0"/>
              </a:spcAft>
              <a:buSzPts val="1800"/>
              <a:buChar char="●"/>
            </a:pPr>
            <a:r>
              <a:rPr lang="fa-IR"/>
              <a:t>در سوگ طبیعی پس از مدتی انرژی روانی فرد از اوبژه از دست رفته بر سایر مسایل زندگی بازتوزیع می شود. این اتفاق در سوگ غیر طبیعی نمی افتد!</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5"/>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p>
            <a:pPr indent="0" lvl="0" marL="0" rtl="1" algn="r">
              <a:lnSpc>
                <a:spcPct val="100000"/>
              </a:lnSpc>
              <a:spcBef>
                <a:spcPts val="0"/>
              </a:spcBef>
              <a:spcAft>
                <a:spcPts val="0"/>
              </a:spcAft>
              <a:buSzPts val="3200"/>
              <a:buNone/>
            </a:pPr>
            <a:r>
              <a:rPr lang="fa-IR"/>
              <a:t>تفاوت سوگ طبیعی و پاتولوژیک  </a:t>
            </a:r>
            <a:endParaRPr/>
          </a:p>
          <a:p>
            <a:pPr indent="0" lvl="0" marL="0" rtl="0" algn="l">
              <a:lnSpc>
                <a:spcPct val="100000"/>
              </a:lnSpc>
              <a:spcBef>
                <a:spcPts val="0"/>
              </a:spcBef>
              <a:spcAft>
                <a:spcPts val="0"/>
              </a:spcAft>
              <a:buSzPts val="3200"/>
              <a:buNone/>
            </a:pPr>
            <a:r>
              <a:t/>
            </a:r>
            <a:endParaRPr/>
          </a:p>
        </p:txBody>
      </p:sp>
      <p:sp>
        <p:nvSpPr>
          <p:cNvPr id="91" name="Google Shape;91;p5"/>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SzPts val="1800"/>
              <a:buNone/>
            </a:pPr>
            <a:r>
              <a:t/>
            </a:r>
            <a:endParaRPr/>
          </a:p>
        </p:txBody>
      </p:sp>
      <p:graphicFrame>
        <p:nvGraphicFramePr>
          <p:cNvPr id="92" name="Google Shape;92;p5"/>
          <p:cNvGraphicFramePr/>
          <p:nvPr/>
        </p:nvGraphicFramePr>
        <p:xfrm>
          <a:off x="1273744" y="1701929"/>
          <a:ext cx="3000000" cy="3000000"/>
        </p:xfrm>
        <a:graphic>
          <a:graphicData uri="http://schemas.openxmlformats.org/drawingml/2006/table">
            <a:tbl>
              <a:tblPr bandRow="1" firstRow="1">
                <a:noFill/>
                <a:tableStyleId>{C374E535-98F6-4EBD-A32F-C1F73EF46B06}</a:tableStyleId>
              </a:tblPr>
              <a:tblGrid>
                <a:gridCol w="2157225"/>
                <a:gridCol w="2157225"/>
                <a:gridCol w="2157225"/>
              </a:tblGrid>
              <a:tr h="335025">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سوگ پیچیده یا افسردگی </a:t>
                      </a:r>
                      <a:endParaRPr b="1" sz="1050" u="none" cap="none" strike="noStrike">
                        <a:solidFill>
                          <a:srgbClr val="212121"/>
                        </a:solidFill>
                      </a:endParaRPr>
                    </a:p>
                  </a:txBody>
                  <a:tcPr marT="91425" marB="91425" marR="91425" marL="91425"/>
                </a:tc>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سوگ طبیعی </a:t>
                      </a:r>
                      <a:endParaRPr b="1" sz="1050" u="none" cap="none" strike="noStrike">
                        <a:solidFill>
                          <a:srgbClr val="212121"/>
                        </a:solidFil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050"/>
                        <a:buFont typeface="Arial"/>
                        <a:buNone/>
                      </a:pPr>
                      <a:r>
                        <a:t/>
                      </a:r>
                      <a:endParaRPr b="1" sz="1050" u="none" cap="none" strike="noStrike">
                        <a:solidFill>
                          <a:srgbClr val="212121"/>
                        </a:solidFill>
                      </a:endParaRPr>
                    </a:p>
                  </a:txBody>
                  <a:tcPr marT="91425" marB="91425" marR="91425" marL="91425"/>
                </a:tc>
              </a:tr>
              <a:tr h="335025">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بیشتر از ۶۰ روز </a:t>
                      </a:r>
                      <a:endParaRPr b="1" sz="1050" u="none" cap="none" strike="noStrike">
                        <a:solidFill>
                          <a:srgbClr val="212121"/>
                        </a:solidFill>
                      </a:endParaRPr>
                    </a:p>
                  </a:txBody>
                  <a:tcPr marT="91425" marB="91425" marR="91425" marL="91425"/>
                </a:tc>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تا ۶۰ روز</a:t>
                      </a:r>
                      <a:endParaRPr b="1" sz="1050" u="none" cap="none" strike="noStrike">
                        <a:solidFill>
                          <a:srgbClr val="212121"/>
                        </a:solidFill>
                      </a:endParaRPr>
                    </a:p>
                  </a:txBody>
                  <a:tcPr marT="91425" marB="91425" marR="91425" marL="91425"/>
                </a:tc>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زمان </a:t>
                      </a:r>
                      <a:endParaRPr b="1" sz="1050" u="none" cap="none" strike="noStrike">
                        <a:solidFill>
                          <a:srgbClr val="212121"/>
                        </a:solidFill>
                      </a:endParaRPr>
                    </a:p>
                  </a:txBody>
                  <a:tcPr marT="91425" marB="91425" marR="91425" marL="91425"/>
                </a:tc>
              </a:tr>
              <a:tr h="335025">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بله </a:t>
                      </a:r>
                      <a:endParaRPr b="1" sz="1050" u="none" cap="none" strike="noStrike">
                        <a:solidFill>
                          <a:srgbClr val="212121"/>
                        </a:solidFill>
                      </a:endParaRPr>
                    </a:p>
                  </a:txBody>
                  <a:tcPr marT="91425" marB="91425" marR="91425" marL="91425"/>
                </a:tc>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خیر </a:t>
                      </a:r>
                      <a:endParaRPr b="1" sz="1050" u="none" cap="none" strike="noStrike">
                        <a:solidFill>
                          <a:srgbClr val="212121"/>
                        </a:solidFill>
                      </a:endParaRPr>
                    </a:p>
                  </a:txBody>
                  <a:tcPr marT="91425" marB="91425" marR="91425" marL="91425"/>
                </a:tc>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مومی سازی </a:t>
                      </a:r>
                      <a:endParaRPr b="1" sz="1050" u="none" cap="none" strike="noStrike">
                        <a:solidFill>
                          <a:srgbClr val="212121"/>
                        </a:solidFill>
                      </a:endParaRPr>
                    </a:p>
                  </a:txBody>
                  <a:tcPr marT="91425" marB="91425" marR="91425" marL="91425"/>
                </a:tc>
              </a:tr>
              <a:tr h="335025">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بله </a:t>
                      </a:r>
                      <a:endParaRPr b="1" sz="1050" u="none" cap="none" strike="noStrike">
                        <a:solidFill>
                          <a:srgbClr val="212121"/>
                        </a:solidFill>
                      </a:endParaRPr>
                    </a:p>
                  </a:txBody>
                  <a:tcPr marT="91425" marB="91425" marR="91425" marL="91425"/>
                </a:tc>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خیر </a:t>
                      </a:r>
                      <a:endParaRPr b="1" sz="1050" u="none" cap="none" strike="noStrike">
                        <a:solidFill>
                          <a:srgbClr val="212121"/>
                        </a:solidFill>
                      </a:endParaRPr>
                    </a:p>
                  </a:txBody>
                  <a:tcPr marT="91425" marB="91425" marR="91425" marL="91425"/>
                </a:tc>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کندی روانی - حرکتی </a:t>
                      </a:r>
                      <a:endParaRPr b="1" sz="1050" u="none" cap="none" strike="noStrike">
                        <a:solidFill>
                          <a:srgbClr val="212121"/>
                        </a:solidFill>
                      </a:endParaRPr>
                    </a:p>
                  </a:txBody>
                  <a:tcPr marT="91425" marB="91425" marR="91425" marL="91425"/>
                </a:tc>
              </a:tr>
              <a:tr h="335025">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بله </a:t>
                      </a:r>
                      <a:endParaRPr b="1" sz="1050" u="none" cap="none" strike="noStrike">
                        <a:solidFill>
                          <a:srgbClr val="212121"/>
                        </a:solidFill>
                      </a:endParaRPr>
                    </a:p>
                  </a:txBody>
                  <a:tcPr marT="91425" marB="91425" marR="91425" marL="91425"/>
                </a:tc>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خیر </a:t>
                      </a:r>
                      <a:endParaRPr b="1" sz="1050" u="none" cap="none" strike="noStrike">
                        <a:solidFill>
                          <a:srgbClr val="212121"/>
                        </a:solidFill>
                      </a:endParaRPr>
                    </a:p>
                  </a:txBody>
                  <a:tcPr marT="91425" marB="91425" marR="91425" marL="91425"/>
                </a:tc>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احساس می کند انسان بی ارزشی است </a:t>
                      </a:r>
                      <a:endParaRPr b="1" sz="1050" u="none" cap="none" strike="noStrike">
                        <a:solidFill>
                          <a:srgbClr val="212121"/>
                        </a:solidFill>
                      </a:endParaRPr>
                    </a:p>
                  </a:txBody>
                  <a:tcPr marT="91425" marB="91425" marR="91425" marL="91425"/>
                </a:tc>
              </a:tr>
              <a:tr h="335025">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بله </a:t>
                      </a:r>
                      <a:endParaRPr b="1" sz="1050" u="none" cap="none" strike="noStrike">
                        <a:solidFill>
                          <a:srgbClr val="212121"/>
                        </a:solidFill>
                      </a:endParaRPr>
                    </a:p>
                  </a:txBody>
                  <a:tcPr marT="91425" marB="91425" marR="91425" marL="91425"/>
                </a:tc>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خیر </a:t>
                      </a:r>
                      <a:endParaRPr b="1" sz="1050" u="none" cap="none" strike="noStrike">
                        <a:solidFill>
                          <a:srgbClr val="212121"/>
                        </a:solidFill>
                      </a:endParaRPr>
                    </a:p>
                  </a:txBody>
                  <a:tcPr marT="91425" marB="91425" marR="91425" marL="91425"/>
                </a:tc>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افت عملکرد همه جانبه </a:t>
                      </a:r>
                      <a:endParaRPr b="1" sz="1050" u="none" cap="none" strike="noStrike">
                        <a:solidFill>
                          <a:srgbClr val="212121"/>
                        </a:solidFill>
                      </a:endParaRPr>
                    </a:p>
                  </a:txBody>
                  <a:tcPr marT="91425" marB="91425" marR="91425" marL="91425"/>
                </a:tc>
              </a:tr>
              <a:tr h="335025">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بله </a:t>
                      </a:r>
                      <a:endParaRPr b="1" sz="1050" u="none" cap="none" strike="noStrike">
                        <a:solidFill>
                          <a:srgbClr val="212121"/>
                        </a:solidFill>
                      </a:endParaRPr>
                    </a:p>
                  </a:txBody>
                  <a:tcPr marT="91425" marB="91425" marR="91425" marL="91425"/>
                </a:tc>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خیر </a:t>
                      </a:r>
                      <a:endParaRPr b="1" sz="1050" u="none" cap="none" strike="noStrike">
                        <a:solidFill>
                          <a:srgbClr val="212121"/>
                        </a:solidFill>
                      </a:endParaRPr>
                    </a:p>
                  </a:txBody>
                  <a:tcPr marT="91425" marB="91425" marR="91425" marL="91425"/>
                </a:tc>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تظاهرات سایکوتیک </a:t>
                      </a:r>
                      <a:endParaRPr b="1" sz="1050" u="none" cap="none" strike="noStrike">
                        <a:solidFill>
                          <a:srgbClr val="212121"/>
                        </a:solidFill>
                      </a:endParaRPr>
                    </a:p>
                  </a:txBody>
                  <a:tcPr marT="91425" marB="91425" marR="91425" marL="91425"/>
                </a:tc>
              </a:tr>
              <a:tr h="468850">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بله </a:t>
                      </a:r>
                      <a:endParaRPr b="1" sz="1050" u="none" cap="none" strike="noStrike">
                        <a:solidFill>
                          <a:srgbClr val="212121"/>
                        </a:solidFill>
                      </a:endParaRPr>
                    </a:p>
                  </a:txBody>
                  <a:tcPr marT="91425" marB="91425" marR="91425" marL="91425"/>
                </a:tc>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خیر </a:t>
                      </a:r>
                      <a:endParaRPr b="1" sz="1050" u="none" cap="none" strike="noStrike">
                        <a:solidFill>
                          <a:srgbClr val="212121"/>
                        </a:solidFill>
                      </a:endParaRPr>
                    </a:p>
                  </a:txBody>
                  <a:tcPr marT="91425" marB="91425" marR="91425" marL="91425"/>
                </a:tc>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افکار و احساسات به صورت پایداری منفی هستند و فکر و احساس مثبتی وجود ندارد</a:t>
                      </a:r>
                      <a:endParaRPr b="1" sz="1050" u="none" cap="none" strike="noStrike">
                        <a:solidFill>
                          <a:srgbClr val="212121"/>
                        </a:solidFill>
                      </a:endParaRPr>
                    </a:p>
                  </a:txBody>
                  <a:tcPr marT="91425" marB="91425" marR="91425" marL="91425"/>
                </a:tc>
              </a:tr>
              <a:tr h="454325">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بله </a:t>
                      </a:r>
                      <a:endParaRPr b="1" sz="1050" u="none" cap="none" strike="noStrike">
                        <a:solidFill>
                          <a:srgbClr val="212121"/>
                        </a:solidFill>
                      </a:endParaRPr>
                    </a:p>
                  </a:txBody>
                  <a:tcPr marT="91425" marB="91425" marR="91425" marL="91425"/>
                </a:tc>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خیر</a:t>
                      </a:r>
                      <a:endParaRPr b="1" sz="1050" u="none" cap="none" strike="noStrike">
                        <a:solidFill>
                          <a:srgbClr val="212121"/>
                        </a:solidFill>
                      </a:endParaRPr>
                    </a:p>
                  </a:txBody>
                  <a:tcPr marT="91425" marB="91425" marR="91425" marL="91425"/>
                </a:tc>
                <a:tc>
                  <a:txBody>
                    <a:bodyPr/>
                    <a:lstStyle/>
                    <a:p>
                      <a:pPr indent="0" lvl="0" marL="0" marR="0" rtl="1" algn="r">
                        <a:lnSpc>
                          <a:spcPct val="100000"/>
                        </a:lnSpc>
                        <a:spcBef>
                          <a:spcPts val="0"/>
                        </a:spcBef>
                        <a:spcAft>
                          <a:spcPts val="0"/>
                        </a:spcAft>
                        <a:buClr>
                          <a:srgbClr val="000000"/>
                        </a:buClr>
                        <a:buSzPts val="1050"/>
                        <a:buFont typeface="Arial"/>
                        <a:buNone/>
                      </a:pPr>
                      <a:r>
                        <a:rPr b="1" lang="fa-IR" sz="1050" u="none" cap="none" strike="noStrike">
                          <a:solidFill>
                            <a:srgbClr val="212121"/>
                          </a:solidFill>
                        </a:rPr>
                        <a:t>افکار خودکشی </a:t>
                      </a:r>
                      <a:endParaRPr b="1" sz="1050" u="none" cap="none" strike="noStrike">
                        <a:solidFill>
                          <a:srgbClr val="212121"/>
                        </a:solidFill>
                      </a:endParaRPr>
                    </a:p>
                  </a:txBody>
                  <a:tcPr marT="91425" marB="91425" marR="91425" marL="91425"/>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6"/>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p>
            <a:pPr indent="0" lvl="0" marL="0" rtl="1" algn="r">
              <a:lnSpc>
                <a:spcPct val="100000"/>
              </a:lnSpc>
              <a:spcBef>
                <a:spcPts val="0"/>
              </a:spcBef>
              <a:spcAft>
                <a:spcPts val="0"/>
              </a:spcAft>
              <a:buSzPts val="3200"/>
              <a:buNone/>
            </a:pPr>
            <a:r>
              <a:rPr lang="fa-IR"/>
              <a:t>مراحل سوگ طبیعی (کوبلر راس)</a:t>
            </a:r>
            <a:endParaRPr/>
          </a:p>
        </p:txBody>
      </p:sp>
      <p:sp>
        <p:nvSpPr>
          <p:cNvPr id="98" name="Google Shape;98;p6"/>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p>
            <a:pPr indent="-342900" lvl="0" marL="342900" rtl="1" algn="r">
              <a:lnSpc>
                <a:spcPct val="115000"/>
              </a:lnSpc>
              <a:spcBef>
                <a:spcPts val="0"/>
              </a:spcBef>
              <a:spcAft>
                <a:spcPts val="0"/>
              </a:spcAft>
              <a:buSzPts val="1800"/>
              <a:buFont typeface="Arial"/>
              <a:buAutoNum type="arabicParenR"/>
            </a:pPr>
            <a:r>
              <a:rPr lang="fa-IR"/>
              <a:t>انکار</a:t>
            </a:r>
            <a:endParaRPr/>
          </a:p>
          <a:p>
            <a:pPr indent="-342900" lvl="0" marL="342900" rtl="1" algn="r">
              <a:lnSpc>
                <a:spcPct val="115000"/>
              </a:lnSpc>
              <a:spcBef>
                <a:spcPts val="1200"/>
              </a:spcBef>
              <a:spcAft>
                <a:spcPts val="0"/>
              </a:spcAft>
              <a:buSzPts val="1800"/>
              <a:buFont typeface="Arial"/>
              <a:buAutoNum type="arabicParenR"/>
            </a:pPr>
            <a:r>
              <a:rPr lang="fa-IR"/>
              <a:t>چانه زنی </a:t>
            </a:r>
            <a:endParaRPr/>
          </a:p>
          <a:p>
            <a:pPr indent="-342900" lvl="0" marL="342900" rtl="1" algn="r">
              <a:lnSpc>
                <a:spcPct val="115000"/>
              </a:lnSpc>
              <a:spcBef>
                <a:spcPts val="1200"/>
              </a:spcBef>
              <a:spcAft>
                <a:spcPts val="0"/>
              </a:spcAft>
              <a:buSzPts val="1800"/>
              <a:buFont typeface="Arial"/>
              <a:buAutoNum type="arabicParenR"/>
            </a:pPr>
            <a:r>
              <a:rPr lang="fa-IR"/>
              <a:t>خشم </a:t>
            </a:r>
            <a:endParaRPr/>
          </a:p>
          <a:p>
            <a:pPr indent="-342900" lvl="0" marL="342900" rtl="1" algn="r">
              <a:lnSpc>
                <a:spcPct val="115000"/>
              </a:lnSpc>
              <a:spcBef>
                <a:spcPts val="1200"/>
              </a:spcBef>
              <a:spcAft>
                <a:spcPts val="0"/>
              </a:spcAft>
              <a:buSzPts val="1800"/>
              <a:buFont typeface="Arial"/>
              <a:buAutoNum type="arabicParenR"/>
            </a:pPr>
            <a:r>
              <a:rPr lang="fa-IR"/>
              <a:t>افسردگی </a:t>
            </a:r>
            <a:endParaRPr/>
          </a:p>
          <a:p>
            <a:pPr indent="-342900" lvl="0" marL="342900" rtl="1" algn="r">
              <a:lnSpc>
                <a:spcPct val="115000"/>
              </a:lnSpc>
              <a:spcBef>
                <a:spcPts val="1200"/>
              </a:spcBef>
              <a:spcAft>
                <a:spcPts val="1200"/>
              </a:spcAft>
              <a:buSzPts val="1800"/>
              <a:buFont typeface="Arial"/>
              <a:buAutoNum type="arabicParenR"/>
            </a:pPr>
            <a:r>
              <a:rPr lang="fa-IR"/>
              <a:t>پذیرش</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7"/>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p>
            <a:pPr indent="0" lvl="0" marL="0" rtl="1" algn="r">
              <a:lnSpc>
                <a:spcPct val="100000"/>
              </a:lnSpc>
              <a:spcBef>
                <a:spcPts val="0"/>
              </a:spcBef>
              <a:spcAft>
                <a:spcPts val="0"/>
              </a:spcAft>
              <a:buSzPts val="3200"/>
              <a:buNone/>
            </a:pPr>
            <a:r>
              <a:rPr lang="fa-IR"/>
              <a:t>چگونه با سوگ در دانشجویان خود مواجه شویم؟ </a:t>
            </a:r>
            <a:endParaRPr/>
          </a:p>
        </p:txBody>
      </p:sp>
      <p:sp>
        <p:nvSpPr>
          <p:cNvPr id="104" name="Google Shape;104;p7"/>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p>
            <a:pPr indent="-285750" lvl="0" marL="285750" rtl="1" algn="r">
              <a:lnSpc>
                <a:spcPct val="115000"/>
              </a:lnSpc>
              <a:spcBef>
                <a:spcPts val="0"/>
              </a:spcBef>
              <a:spcAft>
                <a:spcPts val="0"/>
              </a:spcAft>
              <a:buSzPts val="1800"/>
              <a:buChar char="●"/>
            </a:pPr>
            <a:r>
              <a:rPr b="1" lang="fa-IR">
                <a:solidFill>
                  <a:schemeClr val="accent3"/>
                </a:solidFill>
              </a:rPr>
              <a:t>فضای امنی </a:t>
            </a:r>
            <a:r>
              <a:rPr lang="fa-IR"/>
              <a:t>را بسازید که در آن دانشجویان احساس راحتی کنند تا علاقه پیدا کنند در مورد احساسات خود صحبت کنند و حمایت بخواهند. (غیر قضاوت گرانه، نه زیاد رسمی و نه زیاد خودمانی) </a:t>
            </a:r>
            <a:endParaRPr/>
          </a:p>
          <a:p>
            <a:pPr indent="-285750" lvl="0" marL="285750" rtl="1" algn="r">
              <a:lnSpc>
                <a:spcPct val="115000"/>
              </a:lnSpc>
              <a:spcBef>
                <a:spcPts val="1200"/>
              </a:spcBef>
              <a:spcAft>
                <a:spcPts val="0"/>
              </a:spcAft>
              <a:buSzPts val="1800"/>
              <a:buChar char="●"/>
            </a:pPr>
            <a:r>
              <a:rPr b="1" lang="fa-IR">
                <a:solidFill>
                  <a:schemeClr val="accent3"/>
                </a:solidFill>
              </a:rPr>
              <a:t>همدل و دلسوز</a:t>
            </a:r>
            <a:r>
              <a:rPr lang="fa-IR"/>
              <a:t>(compassionate) باشید: نسبت به موقعیت دانشجو درک و حساسیت نشان دهید و اذعان کنید که غم و اندوه فقدان می تواند عمیقاً بر سلامت روان و عملکرد تحصیلی آنها تأثیر بگذارد.</a:t>
            </a:r>
            <a:endParaRPr/>
          </a:p>
          <a:p>
            <a:pPr indent="-285750" lvl="0" marL="285750" rtl="1" algn="r">
              <a:lnSpc>
                <a:spcPct val="115000"/>
              </a:lnSpc>
              <a:spcBef>
                <a:spcPts val="1200"/>
              </a:spcBef>
              <a:spcAft>
                <a:spcPts val="0"/>
              </a:spcAft>
              <a:buSzPts val="1800"/>
              <a:buChar char="●"/>
            </a:pPr>
            <a:r>
              <a:rPr lang="fa-IR"/>
              <a:t>به دانشجو </a:t>
            </a:r>
            <a:r>
              <a:rPr b="1" lang="fa-IR">
                <a:solidFill>
                  <a:schemeClr val="accent3"/>
                </a:solidFill>
              </a:rPr>
              <a:t>اطمینان دهید </a:t>
            </a:r>
            <a:r>
              <a:rPr lang="fa-IR"/>
              <a:t>که برای بحث در مورد نیازها، نگرانی ها و هر گونه تسهیلات بالقوه مورد نیاز در این زمان چالش برانگیز در دسترس هستید. (وظیفه سیستم و استاد)</a:t>
            </a:r>
            <a:endParaRPr/>
          </a:p>
          <a:p>
            <a:pPr indent="-171450" lvl="0" marL="285750" rtl="1" algn="r">
              <a:lnSpc>
                <a:spcPct val="115000"/>
              </a:lnSpc>
              <a:spcBef>
                <a:spcPts val="1200"/>
              </a:spcBef>
              <a:spcAft>
                <a:spcPts val="1200"/>
              </a:spcAft>
              <a:buSzPts val="18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8"/>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p>
            <a:pPr indent="0" lvl="0" marL="0" rtl="1" algn="r">
              <a:lnSpc>
                <a:spcPct val="100000"/>
              </a:lnSpc>
              <a:spcBef>
                <a:spcPts val="0"/>
              </a:spcBef>
              <a:spcAft>
                <a:spcPts val="0"/>
              </a:spcAft>
              <a:buSzPts val="3200"/>
              <a:buNone/>
            </a:pPr>
            <a:r>
              <a:rPr lang="fa-IR"/>
              <a:t>چگونه با سوگ در دانشجویان خود مواجه شویم؟ </a:t>
            </a:r>
            <a:endParaRPr/>
          </a:p>
        </p:txBody>
      </p:sp>
      <p:sp>
        <p:nvSpPr>
          <p:cNvPr id="110" name="Google Shape;110;p8"/>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lnSpcReduction="10000"/>
          </a:bodyPr>
          <a:lstStyle/>
          <a:p>
            <a:pPr indent="-285750" lvl="0" marL="285750" rtl="1" algn="r">
              <a:lnSpc>
                <a:spcPct val="115000"/>
              </a:lnSpc>
              <a:spcBef>
                <a:spcPts val="0"/>
              </a:spcBef>
              <a:spcAft>
                <a:spcPts val="0"/>
              </a:spcAft>
              <a:buSzPts val="1800"/>
              <a:buChar char="●"/>
            </a:pPr>
            <a:r>
              <a:rPr b="1" lang="fa-IR">
                <a:solidFill>
                  <a:schemeClr val="accent3"/>
                </a:solidFill>
              </a:rPr>
              <a:t>انعطاف پذیر </a:t>
            </a:r>
            <a:r>
              <a:rPr lang="fa-IR"/>
              <a:t>باشید. بدانید که دانشجویان عزادار ممکن است برای تکمیل دوره‌های خود به زمان یا سازگاری بیشتری نیاز داشته باشند. می توان به آنها زمان بیشتری داد یا از گزینه های جایگزین آموزشی استفاده کرد. </a:t>
            </a:r>
            <a:endParaRPr/>
          </a:p>
          <a:p>
            <a:pPr indent="-285750" lvl="0" marL="285750" rtl="1" algn="r">
              <a:lnSpc>
                <a:spcPct val="115000"/>
              </a:lnSpc>
              <a:spcBef>
                <a:spcPts val="1200"/>
              </a:spcBef>
              <a:spcAft>
                <a:spcPts val="0"/>
              </a:spcAft>
              <a:buSzPts val="1800"/>
              <a:buChar char="●"/>
            </a:pPr>
            <a:r>
              <a:rPr lang="fa-IR"/>
              <a:t>دانشجویان را برای استفاده از خدمات </a:t>
            </a:r>
            <a:r>
              <a:rPr b="1" lang="fa-IR">
                <a:solidFill>
                  <a:schemeClr val="accent3"/>
                </a:solidFill>
              </a:rPr>
              <a:t>مرکز مشاوره و خدمات سلامت روان </a:t>
            </a:r>
            <a:r>
              <a:rPr lang="fa-IR"/>
              <a:t>در دانشگاه راهنمایی کنید. مخصوصا زمانی که افت عملکرد وی قابل توجه است. </a:t>
            </a:r>
            <a:endParaRPr/>
          </a:p>
          <a:p>
            <a:pPr indent="-285750" lvl="0" marL="285750" rtl="1" algn="r">
              <a:lnSpc>
                <a:spcPct val="115000"/>
              </a:lnSpc>
              <a:spcBef>
                <a:spcPts val="1200"/>
              </a:spcBef>
              <a:spcAft>
                <a:spcPts val="1200"/>
              </a:spcAft>
              <a:buSzPts val="1800"/>
              <a:buChar char="●"/>
            </a:pPr>
            <a:r>
              <a:rPr lang="fa-IR"/>
              <a:t>دانشجو را به </a:t>
            </a:r>
            <a:r>
              <a:rPr b="1" lang="fa-IR">
                <a:solidFill>
                  <a:schemeClr val="accent3"/>
                </a:solidFill>
              </a:rPr>
              <a:t>خودمراقبتی</a:t>
            </a:r>
            <a:r>
              <a:rPr lang="fa-IR"/>
              <a:t> تشویق کنید. داشتن یک برنامه برای زندگی که متعادل باشد، ورزش و حمایت طلبی از خانواده و دوستان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9"/>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p>
            <a:pPr indent="0" lvl="0" marL="0" rtl="1" algn="r">
              <a:lnSpc>
                <a:spcPct val="100000"/>
              </a:lnSpc>
              <a:spcBef>
                <a:spcPts val="0"/>
              </a:spcBef>
              <a:spcAft>
                <a:spcPts val="0"/>
              </a:spcAft>
              <a:buSzPts val="3200"/>
              <a:buNone/>
            </a:pPr>
            <a:r>
              <a:rPr lang="fa-IR"/>
              <a:t>چگونه با سوگ در دانشجویان خود مواجه شویم؟ </a:t>
            </a:r>
            <a:endParaRPr/>
          </a:p>
        </p:txBody>
      </p:sp>
      <p:sp>
        <p:nvSpPr>
          <p:cNvPr id="116" name="Google Shape;116;p9"/>
          <p:cNvSpPr txBox="1"/>
          <p:nvPr>
            <p:ph idx="1" type="body"/>
          </p:nvPr>
        </p:nvSpPr>
        <p:spPr>
          <a:xfrm>
            <a:off x="471900" y="1919074"/>
            <a:ext cx="8222100" cy="3001637"/>
          </a:xfrm>
          <a:prstGeom prst="rect">
            <a:avLst/>
          </a:prstGeom>
          <a:noFill/>
          <a:ln>
            <a:noFill/>
          </a:ln>
        </p:spPr>
        <p:txBody>
          <a:bodyPr anchorCtr="0" anchor="t" bIns="91425" lIns="91425" spcFirstLastPara="1" rIns="91425" wrap="square" tIns="91425">
            <a:normAutofit lnSpcReduction="10000"/>
          </a:bodyPr>
          <a:lstStyle/>
          <a:p>
            <a:pPr indent="-342900" lvl="0" marL="457200" rtl="1" algn="r">
              <a:lnSpc>
                <a:spcPct val="115000"/>
              </a:lnSpc>
              <a:spcBef>
                <a:spcPts val="0"/>
              </a:spcBef>
              <a:spcAft>
                <a:spcPts val="0"/>
              </a:spcAft>
              <a:buSzPts val="1800"/>
              <a:buChar char="●"/>
            </a:pPr>
            <a:r>
              <a:rPr lang="fa-IR"/>
              <a:t>از تمایل دانشجو برای شرکت در بحث‌ها </a:t>
            </a:r>
            <a:r>
              <a:rPr b="1" lang="fa-IR">
                <a:solidFill>
                  <a:schemeClr val="accent3"/>
                </a:solidFill>
              </a:rPr>
              <a:t>استقبال</a:t>
            </a:r>
            <a:r>
              <a:rPr lang="fa-IR"/>
              <a:t> کنید و بدانید که اندوه آنها ممکن است موقتاً بر مشارکت آنها تأثیر بگذارد. به آنها اجازه دهید تا </a:t>
            </a:r>
            <a:r>
              <a:rPr b="1" lang="fa-IR">
                <a:solidFill>
                  <a:schemeClr val="accent3"/>
                </a:solidFill>
              </a:rPr>
              <a:t>با سرعت خودشان </a:t>
            </a:r>
            <a:r>
              <a:rPr lang="fa-IR"/>
              <a:t>مشارکت کنند.</a:t>
            </a:r>
            <a:endParaRPr/>
          </a:p>
          <a:p>
            <a:pPr indent="-342900" lvl="0" marL="457200" rtl="1" algn="r">
              <a:lnSpc>
                <a:spcPct val="115000"/>
              </a:lnSpc>
              <a:spcBef>
                <a:spcPts val="0"/>
              </a:spcBef>
              <a:spcAft>
                <a:spcPts val="0"/>
              </a:spcAft>
              <a:buSzPts val="1800"/>
              <a:buChar char="●"/>
            </a:pPr>
            <a:r>
              <a:rPr lang="fa-IR"/>
              <a:t>به </a:t>
            </a:r>
            <a:r>
              <a:rPr b="1" lang="fa-IR">
                <a:solidFill>
                  <a:schemeClr val="accent3"/>
                </a:solidFill>
              </a:rPr>
              <a:t>حریم خصوصی و محرمانگی </a:t>
            </a:r>
            <a:r>
              <a:rPr lang="fa-IR"/>
              <a:t>احترام بگذارید: اطمینان حاصل کنید که با اطلاعاتی که دانشجوی سوگوار به اشتراک می گذارد محرمانه می ماند. به خواسته های آنها در مورد حفظ حریم خصوصی و افشا در محیط دانشگاهی احترام بگذارید.</a:t>
            </a:r>
            <a:endParaRPr/>
          </a:p>
          <a:p>
            <a:pPr indent="-342900" lvl="0" marL="457200" rtl="1" algn="r">
              <a:lnSpc>
                <a:spcPct val="115000"/>
              </a:lnSpc>
              <a:spcBef>
                <a:spcPts val="0"/>
              </a:spcBef>
              <a:spcAft>
                <a:spcPts val="0"/>
              </a:spcAft>
              <a:buSzPts val="1800"/>
              <a:buChar char="●"/>
            </a:pPr>
            <a:r>
              <a:rPr lang="fa-IR"/>
              <a:t>حمایت باید </a:t>
            </a:r>
            <a:r>
              <a:rPr b="1" lang="fa-IR">
                <a:solidFill>
                  <a:schemeClr val="accent3"/>
                </a:solidFill>
              </a:rPr>
              <a:t>تداوم </a:t>
            </a:r>
            <a:r>
              <a:rPr lang="fa-IR"/>
              <a:t>داشته باشد. ( به تسلیت اکتفا نشود!) و تماس خود را با او حفظ کنید و تمایل خود را برای کمک و حمایت ابراز کنید. </a:t>
            </a:r>
            <a:endParaRPr/>
          </a:p>
          <a:p>
            <a:pPr indent="-342900" lvl="0" marL="457200" rtl="1" algn="r">
              <a:lnSpc>
                <a:spcPct val="115000"/>
              </a:lnSpc>
              <a:spcBef>
                <a:spcPts val="0"/>
              </a:spcBef>
              <a:spcAft>
                <a:spcPts val="0"/>
              </a:spcAft>
              <a:buSzPts val="1800"/>
              <a:buChar char="●"/>
            </a:pPr>
            <a:r>
              <a:rPr lang="fa-IR"/>
              <a:t>به یاد داشته باشید که هر فرد و موقعیتی </a:t>
            </a:r>
            <a:r>
              <a:rPr b="1" lang="fa-IR">
                <a:solidFill>
                  <a:schemeClr val="accent3"/>
                </a:solidFill>
              </a:rPr>
              <a:t>منحصر به فرد </a:t>
            </a:r>
            <a:r>
              <a:rPr lang="fa-IR"/>
              <a:t>است لذا رویکردتان را طوری بچینید که با نیازهای فرد سوگوار هماهنگی داشته باشد. </a:t>
            </a:r>
            <a:endParaRPr/>
          </a:p>
          <a:p>
            <a:pPr indent="-228600" lvl="0" marL="457200" rtl="1" algn="r">
              <a:lnSpc>
                <a:spcPct val="115000"/>
              </a:lnSpc>
              <a:spcBef>
                <a:spcPts val="0"/>
              </a:spcBef>
              <a:spcAft>
                <a:spcPts val="0"/>
              </a:spcAft>
              <a:buSzPts val="1800"/>
              <a:buNone/>
            </a:pPr>
            <a:r>
              <a:t/>
            </a:r>
            <a:endParaRPr/>
          </a:p>
          <a:p>
            <a:pPr indent="-228600" lvl="0" marL="457200" rtl="1" algn="r">
              <a:lnSpc>
                <a:spcPct val="115000"/>
              </a:lnSpc>
              <a:spcBef>
                <a:spcPts val="0"/>
              </a:spcBef>
              <a:spcAft>
                <a:spcPts val="0"/>
              </a:spcAft>
              <a:buSzPts val="1800"/>
              <a:buNone/>
            </a:pPr>
            <a:r>
              <a:t/>
            </a:r>
            <a:endParaRPr/>
          </a:p>
          <a:p>
            <a:pPr indent="-228600" lvl="0" marL="457200" rtl="1" algn="r">
              <a:lnSpc>
                <a:spcPct val="115000"/>
              </a:lnSpc>
              <a:spcBef>
                <a:spcPts val="0"/>
              </a:spcBef>
              <a:spcAft>
                <a:spcPts val="0"/>
              </a:spcAft>
              <a:buSzPts val="1800"/>
              <a:buNone/>
            </a:pPr>
            <a:r>
              <a:t/>
            </a:r>
            <a:endParaRPr/>
          </a:p>
          <a:p>
            <a:pPr indent="-228600" lvl="0" marL="457200" rtl="1" algn="r">
              <a:lnSpc>
                <a:spcPct val="115000"/>
              </a:lnSpc>
              <a:spcBef>
                <a:spcPts val="0"/>
              </a:spcBef>
              <a:spcAft>
                <a:spcPts val="0"/>
              </a:spcAft>
              <a:buSzPts val="1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safavi</dc:creator>
</cp:coreProperties>
</file>