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63" r:id="rId5"/>
    <p:sldId id="262" r:id="rId6"/>
    <p:sldId id="264" r:id="rId7"/>
    <p:sldId id="258" r:id="rId8"/>
    <p:sldId id="261" r:id="rId9"/>
    <p:sldId id="259" r:id="rId10"/>
    <p:sldId id="267" r:id="rId11"/>
    <p:sldId id="265" r:id="rId12"/>
    <p:sldId id="266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605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4677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398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673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30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66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010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049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9648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0625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498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EBA0-CA72-4E65-A500-C689C004C32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02A5-5777-48BE-B72E-02E260A80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2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9416955" y="573206"/>
            <a:ext cx="277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chemeClr val="bg1"/>
                </a:solidFill>
              </a:rPr>
              <a:t>تنوع نیازها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9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2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73206" y="736979"/>
            <a:ext cx="158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bg1"/>
                </a:solidFill>
              </a:rPr>
              <a:t>شناسایی </a:t>
            </a:r>
            <a:r>
              <a:rPr lang="fa-IR" sz="2000" dirty="0" smtClean="0">
                <a:solidFill>
                  <a:schemeClr val="bg1"/>
                </a:solidFill>
              </a:rPr>
              <a:t>منابع مختلف حمایتی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r" rtl="1"/>
            <a:r>
              <a:rPr lang="fa-IR" sz="2000" dirty="0" smtClean="0">
                <a:solidFill>
                  <a:schemeClr val="bg1"/>
                </a:solidFill>
              </a:rPr>
              <a:t>و دسترسی راحت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5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2370" y="2028616"/>
            <a:ext cx="4026089" cy="280076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i="1" dirty="0" smtClean="0">
                <a:solidFill>
                  <a:schemeClr val="accent1"/>
                </a:solidFill>
              </a:rPr>
              <a:t>همواره درحفاظ مهر و تدبیر رب العالمین برقرار و سلامت و بیمه باشید</a:t>
            </a:r>
            <a:endParaRPr lang="en-US" sz="4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53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1262418"/>
            <a:ext cx="3721147" cy="1600200"/>
          </a:xfr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B050"/>
                </a:solidFill>
              </a:rPr>
              <a:t>STUDENT SUPPORT SYSTEM</a:t>
            </a:r>
            <a:endParaRPr lang="en-US" sz="3600" i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0663" y="457201"/>
            <a:ext cx="4937249" cy="54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0878" y="2862618"/>
            <a:ext cx="3721147" cy="248730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chemeClr val="bg1"/>
                </a:solidFill>
              </a:rPr>
              <a:t>تجربه ای زیسته و آشنا برای اساتید مشاور تحصیلی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chemeClr val="bg1"/>
                </a:solidFill>
              </a:rPr>
              <a:t>نیازی مستدام در زندگی دانشجویی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24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30854" y="805218"/>
            <a:ext cx="159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</a:rPr>
              <a:t>ویژگی های زندگی دانشجویی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47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9062113" y="764275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bg1"/>
                </a:solidFill>
              </a:rPr>
              <a:t>کمبودهای خود مراقبتی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69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0603" y="941695"/>
            <a:ext cx="193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bg1"/>
                </a:solidFill>
              </a:rPr>
              <a:t>عواطف و هیجانات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96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5821" y="873457"/>
            <a:ext cx="166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bg1"/>
                </a:solidFill>
              </a:rPr>
              <a:t>غرقگی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24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56154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161" y="2006221"/>
            <a:ext cx="429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i="1" dirty="0" smtClean="0">
                <a:solidFill>
                  <a:schemeClr val="bg1"/>
                </a:solidFill>
              </a:rPr>
              <a:t>نیاز به</a:t>
            </a:r>
            <a:r>
              <a:rPr lang="en-US" sz="2000" b="1" i="1" dirty="0" smtClean="0">
                <a:solidFill>
                  <a:schemeClr val="bg1"/>
                </a:solidFill>
              </a:rPr>
              <a:t> protection</a:t>
            </a:r>
            <a:r>
              <a:rPr lang="fa-IR" sz="2000" b="1" i="1" dirty="0" smtClean="0">
                <a:solidFill>
                  <a:schemeClr val="bg1"/>
                </a:solidFill>
              </a:rPr>
              <a:t> و حفاظت و بیمه شدن در برابر انواع دیسترس ها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3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63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STUDENT SUPPORT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shghi</dc:creator>
  <cp:lastModifiedBy>shghi</cp:lastModifiedBy>
  <cp:revision>14</cp:revision>
  <dcterms:created xsi:type="dcterms:W3CDTF">2024-06-17T11:13:37Z</dcterms:created>
  <dcterms:modified xsi:type="dcterms:W3CDTF">2024-06-17T20:20:42Z</dcterms:modified>
</cp:coreProperties>
</file>